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2.xml" ContentType="application/vnd.openxmlformats-officedocument.theme+xml"/>
  <Override PartName="/ppt/slideLayouts/slideLayout51.xml" ContentType="application/vnd.openxmlformats-officedocument.presentationml.slideLayout+xml"/>
  <Override PartName="/ppt/theme/theme3.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4.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6" r:id="rId4"/>
    <p:sldMasterId id="2147483669" r:id="rId5"/>
    <p:sldMasterId id="2147483719" r:id="rId6"/>
    <p:sldMasterId id="2147483721" r:id="rId7"/>
    <p:sldMasterId id="2147483724" r:id="rId8"/>
  </p:sldMasterIdLst>
  <p:notesMasterIdLst>
    <p:notesMasterId r:id="rId25"/>
  </p:notesMasterIdLst>
  <p:handoutMasterIdLst>
    <p:handoutMasterId r:id="rId26"/>
  </p:handoutMasterIdLst>
  <p:sldIdLst>
    <p:sldId id="260" r:id="rId9"/>
    <p:sldId id="344" r:id="rId10"/>
    <p:sldId id="1923" r:id="rId11"/>
    <p:sldId id="2145708123" r:id="rId12"/>
    <p:sldId id="1946" r:id="rId13"/>
    <p:sldId id="2145708114" r:id="rId14"/>
    <p:sldId id="2145708124" r:id="rId15"/>
    <p:sldId id="2145708125" r:id="rId16"/>
    <p:sldId id="2145708121" r:id="rId17"/>
    <p:sldId id="2145708127" r:id="rId18"/>
    <p:sldId id="2145708128" r:id="rId19"/>
    <p:sldId id="2145708116" r:id="rId20"/>
    <p:sldId id="2145708131" r:id="rId21"/>
    <p:sldId id="2145708129" r:id="rId22"/>
    <p:sldId id="2145708132" r:id="rId23"/>
    <p:sldId id="2145707271"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55"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EEE4E38-DB8A-CB25-2B09-7E6D1DA157C5}" name="Tom Frost" initials="TF" userId="S::tom.frost@england.nhs.uk::52cb0902-0636-41e1-8aac-7dd5eae3ce25" providerId="AD"/>
  <p188:author id="{4A49C0A4-5610-6A70-2974-29AEAC6E27B0}" name="Jack Hodgson" initials="JH" userId="S::Jack.Hodgson1@england.nhs.uk::0cf2372a-5aef-4bb8-ad50-8e799e33c92c" providerId="AD"/>
  <p188:author id="{54D662C9-D26F-8FDE-7E44-5247AA302407}" name="Masuma Altaf" initials="MA" userId="S::masuma.altaf@england.nhs.uk::22c3e06d-62db-472e-bd6f-72ff6411581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Masuma Altaf" initials="MA" lastIdx="7" clrIdx="0">
    <p:extLst>
      <p:ext uri="{19B8F6BF-5375-455C-9EA6-DF929625EA0E}">
        <p15:presenceInfo xmlns:p15="http://schemas.microsoft.com/office/powerpoint/2012/main" userId="S::masuma.altaf@england.nhs.uk::22c3e06d-62db-472e-bd6f-72ff6411581f" providerId="AD"/>
      </p:ext>
    </p:extLst>
  </p:cmAuthor>
  <p:cmAuthor id="2" name="Kiran Loi" initials="KL" lastIdx="4" clrIdx="1">
    <p:extLst>
      <p:ext uri="{19B8F6BF-5375-455C-9EA6-DF929625EA0E}">
        <p15:presenceInfo xmlns:p15="http://schemas.microsoft.com/office/powerpoint/2012/main" userId="Kiran Lo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5EB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A51CFF-4614-4E3D-9E8C-40A9DB2F6C24}" v="1" dt="2023-10-11T15:34:29.3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guide orient="horz" pos="255"/>
        <p:guide pos="3840"/>
      </p:guideLst>
    </p:cSldViewPr>
  </p:slideViewPr>
  <p:notesTextViewPr>
    <p:cViewPr>
      <p:scale>
        <a:sx n="1" d="1"/>
        <a:sy n="1" d="1"/>
      </p:scale>
      <p:origin x="0" y="0"/>
    </p:cViewPr>
  </p:notesTextViewPr>
  <p:sorterViewPr>
    <p:cViewPr>
      <p:scale>
        <a:sx n="100" d="100"/>
        <a:sy n="100" d="100"/>
      </p:scale>
      <p:origin x="0" y="-3432"/>
    </p:cViewPr>
  </p:sorter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3.xml"/><Relationship Id="rId34" Type="http://schemas.microsoft.com/office/2018/10/relationships/authors" Target="author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notesMaster" Target="notesMasters/notesMaster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presProps" Target="pres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commentAuthors" Target="commentAuthors.xml"/><Relationship Id="rId30" Type="http://schemas.openxmlformats.org/officeDocument/2006/relationships/theme" Target="theme/theme1.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Frost" userId="52cb0902-0636-41e1-8aac-7dd5eae3ce25" providerId="ADAL" clId="{126697BC-C087-44BC-808D-C725045DDACF}"/>
    <pc:docChg chg="undo custSel addSld delSld modSld sldOrd">
      <pc:chgData name="Tom Frost" userId="52cb0902-0636-41e1-8aac-7dd5eae3ce25" providerId="ADAL" clId="{126697BC-C087-44BC-808D-C725045DDACF}" dt="2023-10-06T10:59:47.366" v="2597" actId="108"/>
      <pc:docMkLst>
        <pc:docMk/>
      </pc:docMkLst>
      <pc:sldChg chg="modSp add del mod">
        <pc:chgData name="Tom Frost" userId="52cb0902-0636-41e1-8aac-7dd5eae3ce25" providerId="ADAL" clId="{126697BC-C087-44BC-808D-C725045DDACF}" dt="2023-09-29T08:21:19.821" v="409" actId="47"/>
        <pc:sldMkLst>
          <pc:docMk/>
          <pc:sldMk cId="2056690025" sldId="282"/>
        </pc:sldMkLst>
        <pc:spChg chg="mod">
          <ac:chgData name="Tom Frost" userId="52cb0902-0636-41e1-8aac-7dd5eae3ce25" providerId="ADAL" clId="{126697BC-C087-44BC-808D-C725045DDACF}" dt="2023-09-29T07:38:49.121" v="43" actId="27636"/>
          <ac:spMkLst>
            <pc:docMk/>
            <pc:sldMk cId="2056690025" sldId="282"/>
            <ac:spMk id="3" creationId="{4741C556-BD39-4FF8-AED6-65A77A40828D}"/>
          </ac:spMkLst>
        </pc:spChg>
      </pc:sldChg>
      <pc:sldChg chg="modSp mod modNotesTx">
        <pc:chgData name="Tom Frost" userId="52cb0902-0636-41e1-8aac-7dd5eae3ce25" providerId="ADAL" clId="{126697BC-C087-44BC-808D-C725045DDACF}" dt="2023-09-29T15:48:56.769" v="1988" actId="20577"/>
        <pc:sldMkLst>
          <pc:docMk/>
          <pc:sldMk cId="3830231407" sldId="1923"/>
        </pc:sldMkLst>
        <pc:spChg chg="mod">
          <ac:chgData name="Tom Frost" userId="52cb0902-0636-41e1-8aac-7dd5eae3ce25" providerId="ADAL" clId="{126697BC-C087-44BC-808D-C725045DDACF}" dt="2023-09-29T07:36:43.232" v="3" actId="20577"/>
          <ac:spMkLst>
            <pc:docMk/>
            <pc:sldMk cId="3830231407" sldId="1923"/>
            <ac:spMk id="2" creationId="{623499A9-ADAE-F54A-B49E-F294E7BCE9E8}"/>
          </ac:spMkLst>
        </pc:spChg>
        <pc:spChg chg="mod">
          <ac:chgData name="Tom Frost" userId="52cb0902-0636-41e1-8aac-7dd5eae3ce25" providerId="ADAL" clId="{126697BC-C087-44BC-808D-C725045DDACF}" dt="2023-09-29T15:48:56.769" v="1988" actId="20577"/>
          <ac:spMkLst>
            <pc:docMk/>
            <pc:sldMk cId="3830231407" sldId="1923"/>
            <ac:spMk id="3" creationId="{2AB96998-8BA0-CF4D-B57F-DEBCAD1141C5}"/>
          </ac:spMkLst>
        </pc:spChg>
        <pc:spChg chg="mod">
          <ac:chgData name="Tom Frost" userId="52cb0902-0636-41e1-8aac-7dd5eae3ce25" providerId="ADAL" clId="{126697BC-C087-44BC-808D-C725045DDACF}" dt="2023-09-29T07:37:11.165" v="37" actId="20577"/>
          <ac:spMkLst>
            <pc:docMk/>
            <pc:sldMk cId="3830231407" sldId="1923"/>
            <ac:spMk id="9" creationId="{E4F63B5F-2944-6B41-9332-74DB2CCA6FCA}"/>
          </ac:spMkLst>
        </pc:spChg>
      </pc:sldChg>
      <pc:sldChg chg="addSp delSp modSp mod modNotesTx">
        <pc:chgData name="Tom Frost" userId="52cb0902-0636-41e1-8aac-7dd5eae3ce25" providerId="ADAL" clId="{126697BC-C087-44BC-808D-C725045DDACF}" dt="2023-09-29T09:15:14.438" v="486" actId="6549"/>
        <pc:sldMkLst>
          <pc:docMk/>
          <pc:sldMk cId="3418343003" sldId="1946"/>
        </pc:sldMkLst>
        <pc:spChg chg="mod">
          <ac:chgData name="Tom Frost" userId="52cb0902-0636-41e1-8aac-7dd5eae3ce25" providerId="ADAL" clId="{126697BC-C087-44BC-808D-C725045DDACF}" dt="2023-09-29T09:15:14.438" v="486" actId="6549"/>
          <ac:spMkLst>
            <pc:docMk/>
            <pc:sldMk cId="3418343003" sldId="1946"/>
            <ac:spMk id="5" creationId="{C594638D-C17F-D749-9360-E2332845D248}"/>
          </ac:spMkLst>
        </pc:spChg>
        <pc:spChg chg="mod">
          <ac:chgData name="Tom Frost" userId="52cb0902-0636-41e1-8aac-7dd5eae3ce25" providerId="ADAL" clId="{126697BC-C087-44BC-808D-C725045DDACF}" dt="2023-09-29T08:17:01.375" v="381" actId="27636"/>
          <ac:spMkLst>
            <pc:docMk/>
            <pc:sldMk cId="3418343003" sldId="1946"/>
            <ac:spMk id="17" creationId="{38CD63A1-340F-AF47-BC76-77C1B8EFAD07}"/>
          </ac:spMkLst>
        </pc:spChg>
        <pc:graphicFrameChg chg="add mod">
          <ac:chgData name="Tom Frost" userId="52cb0902-0636-41e1-8aac-7dd5eae3ce25" providerId="ADAL" clId="{126697BC-C087-44BC-808D-C725045DDACF}" dt="2023-09-29T08:19:49.728" v="407" actId="1076"/>
          <ac:graphicFrameMkLst>
            <pc:docMk/>
            <pc:sldMk cId="3418343003" sldId="1946"/>
            <ac:graphicFrameMk id="3" creationId="{778BBA15-E85E-ADF9-D514-52E3D3192070}"/>
          </ac:graphicFrameMkLst>
        </pc:graphicFrameChg>
        <pc:picChg chg="add mod">
          <ac:chgData name="Tom Frost" userId="52cb0902-0636-41e1-8aac-7dd5eae3ce25" providerId="ADAL" clId="{126697BC-C087-44BC-808D-C725045DDACF}" dt="2023-09-29T08:19:40.188" v="405" actId="1076"/>
          <ac:picMkLst>
            <pc:docMk/>
            <pc:sldMk cId="3418343003" sldId="1946"/>
            <ac:picMk id="2" creationId="{CCC616D9-18E5-F248-564D-3195B042F852}"/>
          </ac:picMkLst>
        </pc:picChg>
        <pc:picChg chg="mod">
          <ac:chgData name="Tom Frost" userId="52cb0902-0636-41e1-8aac-7dd5eae3ce25" providerId="ADAL" clId="{126697BC-C087-44BC-808D-C725045DDACF}" dt="2023-09-29T08:18:56.901" v="396" actId="1076"/>
          <ac:picMkLst>
            <pc:docMk/>
            <pc:sldMk cId="3418343003" sldId="1946"/>
            <ac:picMk id="4" creationId="{27E321F2-696F-D069-6757-9B842B3FA486}"/>
          </ac:picMkLst>
        </pc:picChg>
        <pc:picChg chg="del">
          <ac:chgData name="Tom Frost" userId="52cb0902-0636-41e1-8aac-7dd5eae3ce25" providerId="ADAL" clId="{126697BC-C087-44BC-808D-C725045DDACF}" dt="2023-09-29T08:17:07.356" v="382" actId="478"/>
          <ac:picMkLst>
            <pc:docMk/>
            <pc:sldMk cId="3418343003" sldId="1946"/>
            <ac:picMk id="7" creationId="{5A751C9C-D5BE-D07C-A5B0-A7EC9B3F1975}"/>
          </ac:picMkLst>
        </pc:picChg>
      </pc:sldChg>
      <pc:sldChg chg="del">
        <pc:chgData name="Tom Frost" userId="52cb0902-0636-41e1-8aac-7dd5eae3ce25" providerId="ADAL" clId="{126697BC-C087-44BC-808D-C725045DDACF}" dt="2023-09-29T10:49:13.432" v="1122" actId="47"/>
        <pc:sldMkLst>
          <pc:docMk/>
          <pc:sldMk cId="3671939422" sldId="1951"/>
        </pc:sldMkLst>
      </pc:sldChg>
      <pc:sldChg chg="del">
        <pc:chgData name="Tom Frost" userId="52cb0902-0636-41e1-8aac-7dd5eae3ce25" providerId="ADAL" clId="{126697BC-C087-44BC-808D-C725045DDACF}" dt="2023-09-29T07:37:34.665" v="39" actId="47"/>
        <pc:sldMkLst>
          <pc:docMk/>
          <pc:sldMk cId="952463978" sldId="1987"/>
        </pc:sldMkLst>
      </pc:sldChg>
      <pc:sldChg chg="del">
        <pc:chgData name="Tom Frost" userId="52cb0902-0636-41e1-8aac-7dd5eae3ce25" providerId="ADAL" clId="{126697BC-C087-44BC-808D-C725045DDACF}" dt="2023-09-29T07:37:36.263" v="40" actId="47"/>
        <pc:sldMkLst>
          <pc:docMk/>
          <pc:sldMk cId="2282146806" sldId="2145707281"/>
        </pc:sldMkLst>
      </pc:sldChg>
      <pc:sldChg chg="del">
        <pc:chgData name="Tom Frost" userId="52cb0902-0636-41e1-8aac-7dd5eae3ce25" providerId="ADAL" clId="{126697BC-C087-44BC-808D-C725045DDACF}" dt="2023-09-29T07:37:27.046" v="38" actId="47"/>
        <pc:sldMkLst>
          <pc:docMk/>
          <pc:sldMk cId="516331991" sldId="2145707286"/>
        </pc:sldMkLst>
      </pc:sldChg>
      <pc:sldChg chg="add del">
        <pc:chgData name="Tom Frost" userId="52cb0902-0636-41e1-8aac-7dd5eae3ce25" providerId="ADAL" clId="{126697BC-C087-44BC-808D-C725045DDACF}" dt="2023-09-29T08:21:45.415" v="414" actId="47"/>
        <pc:sldMkLst>
          <pc:docMk/>
          <pc:sldMk cId="1437499774" sldId="2145708019"/>
        </pc:sldMkLst>
      </pc:sldChg>
      <pc:sldChg chg="modSp add del mod">
        <pc:chgData name="Tom Frost" userId="52cb0902-0636-41e1-8aac-7dd5eae3ce25" providerId="ADAL" clId="{126697BC-C087-44BC-808D-C725045DDACF}" dt="2023-09-29T08:25:31.569" v="443" actId="47"/>
        <pc:sldMkLst>
          <pc:docMk/>
          <pc:sldMk cId="2262715275" sldId="2145708020"/>
        </pc:sldMkLst>
        <pc:spChg chg="mod">
          <ac:chgData name="Tom Frost" userId="52cb0902-0636-41e1-8aac-7dd5eae3ce25" providerId="ADAL" clId="{126697BC-C087-44BC-808D-C725045DDACF}" dt="2023-09-29T07:38:49.160" v="45" actId="27636"/>
          <ac:spMkLst>
            <pc:docMk/>
            <pc:sldMk cId="2262715275" sldId="2145708020"/>
            <ac:spMk id="2" creationId="{1BEF322E-C82C-42B9-85A8-7895F8B03DC9}"/>
          </ac:spMkLst>
        </pc:spChg>
      </pc:sldChg>
      <pc:sldChg chg="modSp add del mod">
        <pc:chgData name="Tom Frost" userId="52cb0902-0636-41e1-8aac-7dd5eae3ce25" providerId="ADAL" clId="{126697BC-C087-44BC-808D-C725045DDACF}" dt="2023-09-29T08:26:22.355" v="455" actId="47"/>
        <pc:sldMkLst>
          <pc:docMk/>
          <pc:sldMk cId="4128266039" sldId="2145708021"/>
        </pc:sldMkLst>
        <pc:spChg chg="mod">
          <ac:chgData name="Tom Frost" userId="52cb0902-0636-41e1-8aac-7dd5eae3ce25" providerId="ADAL" clId="{126697BC-C087-44BC-808D-C725045DDACF}" dt="2023-09-29T07:38:49.164" v="46" actId="27636"/>
          <ac:spMkLst>
            <pc:docMk/>
            <pc:sldMk cId="4128266039" sldId="2145708021"/>
            <ac:spMk id="2" creationId="{1BEF322E-C82C-42B9-85A8-7895F8B03DC9}"/>
          </ac:spMkLst>
        </pc:spChg>
      </pc:sldChg>
      <pc:sldChg chg="add del">
        <pc:chgData name="Tom Frost" userId="52cb0902-0636-41e1-8aac-7dd5eae3ce25" providerId="ADAL" clId="{126697BC-C087-44BC-808D-C725045DDACF}" dt="2023-09-29T10:47:53.732" v="1060" actId="47"/>
        <pc:sldMkLst>
          <pc:docMk/>
          <pc:sldMk cId="532581199" sldId="2145708022"/>
        </pc:sldMkLst>
      </pc:sldChg>
      <pc:sldChg chg="modSp add del mod modNotesTx">
        <pc:chgData name="Tom Frost" userId="52cb0902-0636-41e1-8aac-7dd5eae3ce25" providerId="ADAL" clId="{126697BC-C087-44BC-808D-C725045DDACF}" dt="2023-09-29T08:23:00.904" v="432" actId="47"/>
        <pc:sldMkLst>
          <pc:docMk/>
          <pc:sldMk cId="348418906" sldId="2145708027"/>
        </pc:sldMkLst>
        <pc:spChg chg="mod">
          <ac:chgData name="Tom Frost" userId="52cb0902-0636-41e1-8aac-7dd5eae3ce25" providerId="ADAL" clId="{126697BC-C087-44BC-808D-C725045DDACF}" dt="2023-09-29T07:38:49.148" v="44" actId="27636"/>
          <ac:spMkLst>
            <pc:docMk/>
            <pc:sldMk cId="348418906" sldId="2145708027"/>
            <ac:spMk id="2" creationId="{1BEF322E-C82C-42B9-85A8-7895F8B03DC9}"/>
          </ac:spMkLst>
        </pc:spChg>
      </pc:sldChg>
      <pc:sldChg chg="modSp add del mod modNotesTx">
        <pc:chgData name="Tom Frost" userId="52cb0902-0636-41e1-8aac-7dd5eae3ce25" providerId="ADAL" clId="{126697BC-C087-44BC-808D-C725045DDACF}" dt="2023-09-29T09:15:50.677" v="496" actId="47"/>
        <pc:sldMkLst>
          <pc:docMk/>
          <pc:sldMk cId="1266848565" sldId="2145708028"/>
        </pc:sldMkLst>
        <pc:spChg chg="mod">
          <ac:chgData name="Tom Frost" userId="52cb0902-0636-41e1-8aac-7dd5eae3ce25" providerId="ADAL" clId="{126697BC-C087-44BC-808D-C725045DDACF}" dt="2023-09-29T09:14:26.904" v="481" actId="20577"/>
          <ac:spMkLst>
            <pc:docMk/>
            <pc:sldMk cId="1266848565" sldId="2145708028"/>
            <ac:spMk id="5" creationId="{7DABEFE6-47E8-4DFC-A3B0-24355295A4F5}"/>
          </ac:spMkLst>
        </pc:spChg>
      </pc:sldChg>
      <pc:sldChg chg="add del modNotesTx">
        <pc:chgData name="Tom Frost" userId="52cb0902-0636-41e1-8aac-7dd5eae3ce25" providerId="ADAL" clId="{126697BC-C087-44BC-808D-C725045DDACF}" dt="2023-09-29T10:54:30.629" v="1164" actId="47"/>
        <pc:sldMkLst>
          <pc:docMk/>
          <pc:sldMk cId="4239299976" sldId="2145708029"/>
        </pc:sldMkLst>
      </pc:sldChg>
      <pc:sldChg chg="modSp add del mod">
        <pc:chgData name="Tom Frost" userId="52cb0902-0636-41e1-8aac-7dd5eae3ce25" providerId="ADAL" clId="{126697BC-C087-44BC-808D-C725045DDACF}" dt="2023-09-29T10:58:15.810" v="1272" actId="47"/>
        <pc:sldMkLst>
          <pc:docMk/>
          <pc:sldMk cId="787614525" sldId="2145708030"/>
        </pc:sldMkLst>
        <pc:spChg chg="mod">
          <ac:chgData name="Tom Frost" userId="52cb0902-0636-41e1-8aac-7dd5eae3ce25" providerId="ADAL" clId="{126697BC-C087-44BC-808D-C725045DDACF}" dt="2023-09-29T07:38:49.164" v="47" actId="27636"/>
          <ac:spMkLst>
            <pc:docMk/>
            <pc:sldMk cId="787614525" sldId="2145708030"/>
            <ac:spMk id="2" creationId="{1BEF322E-C82C-42B9-85A8-7895F8B03DC9}"/>
          </ac:spMkLst>
        </pc:spChg>
      </pc:sldChg>
      <pc:sldChg chg="add del modNotesTx">
        <pc:chgData name="Tom Frost" userId="52cb0902-0636-41e1-8aac-7dd5eae3ce25" providerId="ADAL" clId="{126697BC-C087-44BC-808D-C725045DDACF}" dt="2023-09-29T10:54:36.944" v="1165" actId="47"/>
        <pc:sldMkLst>
          <pc:docMk/>
          <pc:sldMk cId="119440947" sldId="2145708031"/>
        </pc:sldMkLst>
      </pc:sldChg>
      <pc:sldChg chg="add del">
        <pc:chgData name="Tom Frost" userId="52cb0902-0636-41e1-8aac-7dd5eae3ce25" providerId="ADAL" clId="{126697BC-C087-44BC-808D-C725045DDACF}" dt="2023-09-29T10:57:33.590" v="1262" actId="47"/>
        <pc:sldMkLst>
          <pc:docMk/>
          <pc:sldMk cId="606601755" sldId="2145708032"/>
        </pc:sldMkLst>
      </pc:sldChg>
      <pc:sldChg chg="ord">
        <pc:chgData name="Tom Frost" userId="52cb0902-0636-41e1-8aac-7dd5eae3ce25" providerId="ADAL" clId="{126697BC-C087-44BC-808D-C725045DDACF}" dt="2023-09-29T09:17:14.291" v="498"/>
        <pc:sldMkLst>
          <pc:docMk/>
          <pc:sldMk cId="2996261861" sldId="2145708114"/>
        </pc:sldMkLst>
      </pc:sldChg>
      <pc:sldChg chg="ord modNotesTx">
        <pc:chgData name="Tom Frost" userId="52cb0902-0636-41e1-8aac-7dd5eae3ce25" providerId="ADAL" clId="{126697BC-C087-44BC-808D-C725045DDACF}" dt="2023-09-29T15:24:16.149" v="1813" actId="20577"/>
        <pc:sldMkLst>
          <pc:docMk/>
          <pc:sldMk cId="4281995201" sldId="2145708116"/>
        </pc:sldMkLst>
      </pc:sldChg>
      <pc:sldChg chg="del">
        <pc:chgData name="Tom Frost" userId="52cb0902-0636-41e1-8aac-7dd5eae3ce25" providerId="ADAL" clId="{126697BC-C087-44BC-808D-C725045DDACF}" dt="2023-09-29T07:37:39.797" v="41" actId="47"/>
        <pc:sldMkLst>
          <pc:docMk/>
          <pc:sldMk cId="1931900339" sldId="2145708117"/>
        </pc:sldMkLst>
      </pc:sldChg>
      <pc:sldChg chg="del">
        <pc:chgData name="Tom Frost" userId="52cb0902-0636-41e1-8aac-7dd5eae3ce25" providerId="ADAL" clId="{126697BC-C087-44BC-808D-C725045DDACF}" dt="2023-09-29T10:49:15.493" v="1123" actId="47"/>
        <pc:sldMkLst>
          <pc:docMk/>
          <pc:sldMk cId="388926109" sldId="2145708118"/>
        </pc:sldMkLst>
      </pc:sldChg>
      <pc:sldChg chg="del">
        <pc:chgData name="Tom Frost" userId="52cb0902-0636-41e1-8aac-7dd5eae3ce25" providerId="ADAL" clId="{126697BC-C087-44BC-808D-C725045DDACF}" dt="2023-09-29T10:49:16.747" v="1124" actId="47"/>
        <pc:sldMkLst>
          <pc:docMk/>
          <pc:sldMk cId="2851658488" sldId="2145708119"/>
        </pc:sldMkLst>
      </pc:sldChg>
      <pc:sldChg chg="modSp mod ord modNotesTx">
        <pc:chgData name="Tom Frost" userId="52cb0902-0636-41e1-8aac-7dd5eae3ce25" providerId="ADAL" clId="{126697BC-C087-44BC-808D-C725045DDACF}" dt="2023-09-29T15:20:56.985" v="1663" actId="20577"/>
        <pc:sldMkLst>
          <pc:docMk/>
          <pc:sldMk cId="524160784" sldId="2145708121"/>
        </pc:sldMkLst>
        <pc:spChg chg="mod">
          <ac:chgData name="Tom Frost" userId="52cb0902-0636-41e1-8aac-7dd5eae3ce25" providerId="ADAL" clId="{126697BC-C087-44BC-808D-C725045DDACF}" dt="2023-09-29T15:20:56.985" v="1663" actId="20577"/>
          <ac:spMkLst>
            <pc:docMk/>
            <pc:sldMk cId="524160784" sldId="2145708121"/>
            <ac:spMk id="5" creationId="{C594638D-C17F-D749-9360-E2332845D248}"/>
          </ac:spMkLst>
        </pc:spChg>
        <pc:spChg chg="mod">
          <ac:chgData name="Tom Frost" userId="52cb0902-0636-41e1-8aac-7dd5eae3ce25" providerId="ADAL" clId="{126697BC-C087-44BC-808D-C725045DDACF}" dt="2023-09-29T15:16:25.576" v="1326" actId="6549"/>
          <ac:spMkLst>
            <pc:docMk/>
            <pc:sldMk cId="524160784" sldId="2145708121"/>
            <ac:spMk id="17" creationId="{38CD63A1-340F-AF47-BC76-77C1B8EFAD07}"/>
          </ac:spMkLst>
        </pc:spChg>
      </pc:sldChg>
      <pc:sldChg chg="modSp new del mod ord modNotesTx">
        <pc:chgData name="Tom Frost" userId="52cb0902-0636-41e1-8aac-7dd5eae3ce25" providerId="ADAL" clId="{126697BC-C087-44BC-808D-C725045DDACF}" dt="2023-09-29T10:58:46.443" v="1273" actId="47"/>
        <pc:sldMkLst>
          <pc:docMk/>
          <pc:sldMk cId="3563413791" sldId="2145708122"/>
        </pc:sldMkLst>
        <pc:spChg chg="mod">
          <ac:chgData name="Tom Frost" userId="52cb0902-0636-41e1-8aac-7dd5eae3ce25" providerId="ADAL" clId="{126697BC-C087-44BC-808D-C725045DDACF}" dt="2023-09-29T07:54:55.414" v="378" actId="20577"/>
          <ac:spMkLst>
            <pc:docMk/>
            <pc:sldMk cId="3563413791" sldId="2145708122"/>
            <ac:spMk id="2" creationId="{8F268650-8140-F6CC-536B-B8EC0A87969A}"/>
          </ac:spMkLst>
        </pc:spChg>
      </pc:sldChg>
      <pc:sldChg chg="delSp modSp add mod modNotesTx">
        <pc:chgData name="Tom Frost" userId="52cb0902-0636-41e1-8aac-7dd5eae3ce25" providerId="ADAL" clId="{126697BC-C087-44BC-808D-C725045DDACF}" dt="2023-09-29T15:48:07.795" v="1956" actId="20577"/>
        <pc:sldMkLst>
          <pc:docMk/>
          <pc:sldMk cId="2985231836" sldId="2145708123"/>
        </pc:sldMkLst>
        <pc:spChg chg="mod">
          <ac:chgData name="Tom Frost" userId="52cb0902-0636-41e1-8aac-7dd5eae3ce25" providerId="ADAL" clId="{126697BC-C087-44BC-808D-C725045DDACF}" dt="2023-09-29T15:48:07.795" v="1956" actId="20577"/>
          <ac:spMkLst>
            <pc:docMk/>
            <pc:sldMk cId="2985231836" sldId="2145708123"/>
            <ac:spMk id="5" creationId="{C594638D-C17F-D749-9360-E2332845D248}"/>
          </ac:spMkLst>
        </pc:spChg>
        <pc:spChg chg="mod">
          <ac:chgData name="Tom Frost" userId="52cb0902-0636-41e1-8aac-7dd5eae3ce25" providerId="ADAL" clId="{126697BC-C087-44BC-808D-C725045DDACF}" dt="2023-09-29T15:48:00.201" v="1953" actId="20577"/>
          <ac:spMkLst>
            <pc:docMk/>
            <pc:sldMk cId="2985231836" sldId="2145708123"/>
            <ac:spMk id="17" creationId="{38CD63A1-340F-AF47-BC76-77C1B8EFAD07}"/>
          </ac:spMkLst>
        </pc:spChg>
        <pc:picChg chg="del">
          <ac:chgData name="Tom Frost" userId="52cb0902-0636-41e1-8aac-7dd5eae3ce25" providerId="ADAL" clId="{126697BC-C087-44BC-808D-C725045DDACF}" dt="2023-09-29T10:53:53.387" v="1152" actId="478"/>
          <ac:picMkLst>
            <pc:docMk/>
            <pc:sldMk cId="2985231836" sldId="2145708123"/>
            <ac:picMk id="4" creationId="{27E321F2-696F-D069-6757-9B842B3FA486}"/>
          </ac:picMkLst>
        </pc:picChg>
        <pc:picChg chg="del">
          <ac:chgData name="Tom Frost" userId="52cb0902-0636-41e1-8aac-7dd5eae3ce25" providerId="ADAL" clId="{126697BC-C087-44BC-808D-C725045DDACF}" dt="2023-09-29T10:53:54.113" v="1153" actId="478"/>
          <ac:picMkLst>
            <pc:docMk/>
            <pc:sldMk cId="2985231836" sldId="2145708123"/>
            <ac:picMk id="7" creationId="{5A751C9C-D5BE-D07C-A5B0-A7EC9B3F1975}"/>
          </ac:picMkLst>
        </pc:picChg>
      </pc:sldChg>
      <pc:sldChg chg="delSp modSp add mod modNotesTx">
        <pc:chgData name="Tom Frost" userId="52cb0902-0636-41e1-8aac-7dd5eae3ce25" providerId="ADAL" clId="{126697BC-C087-44BC-808D-C725045DDACF}" dt="2023-09-29T09:15:40.288" v="495" actId="6549"/>
        <pc:sldMkLst>
          <pc:docMk/>
          <pc:sldMk cId="6171001" sldId="2145708124"/>
        </pc:sldMkLst>
        <pc:spChg chg="mod">
          <ac:chgData name="Tom Frost" userId="52cb0902-0636-41e1-8aac-7dd5eae3ce25" providerId="ADAL" clId="{126697BC-C087-44BC-808D-C725045DDACF}" dt="2023-09-29T09:15:36.106" v="494" actId="113"/>
          <ac:spMkLst>
            <pc:docMk/>
            <pc:sldMk cId="6171001" sldId="2145708124"/>
            <ac:spMk id="5" creationId="{C594638D-C17F-D749-9360-E2332845D248}"/>
          </ac:spMkLst>
        </pc:spChg>
        <pc:spChg chg="mod">
          <ac:chgData name="Tom Frost" userId="52cb0902-0636-41e1-8aac-7dd5eae3ce25" providerId="ADAL" clId="{126697BC-C087-44BC-808D-C725045DDACF}" dt="2023-09-29T09:14:58.673" v="483"/>
          <ac:spMkLst>
            <pc:docMk/>
            <pc:sldMk cId="6171001" sldId="2145708124"/>
            <ac:spMk id="17" creationId="{38CD63A1-340F-AF47-BC76-77C1B8EFAD07}"/>
          </ac:spMkLst>
        </pc:spChg>
        <pc:picChg chg="del">
          <ac:chgData name="Tom Frost" userId="52cb0902-0636-41e1-8aac-7dd5eae3ce25" providerId="ADAL" clId="{126697BC-C087-44BC-808D-C725045DDACF}" dt="2023-09-29T09:15:23.406" v="489" actId="478"/>
          <ac:picMkLst>
            <pc:docMk/>
            <pc:sldMk cId="6171001" sldId="2145708124"/>
            <ac:picMk id="4" creationId="{27E321F2-696F-D069-6757-9B842B3FA486}"/>
          </ac:picMkLst>
        </pc:picChg>
        <pc:picChg chg="del">
          <ac:chgData name="Tom Frost" userId="52cb0902-0636-41e1-8aac-7dd5eae3ce25" providerId="ADAL" clId="{126697BC-C087-44BC-808D-C725045DDACF}" dt="2023-09-29T09:15:24.055" v="490" actId="478"/>
          <ac:picMkLst>
            <pc:docMk/>
            <pc:sldMk cId="6171001" sldId="2145708124"/>
            <ac:picMk id="7" creationId="{5A751C9C-D5BE-D07C-A5B0-A7EC9B3F1975}"/>
          </ac:picMkLst>
        </pc:picChg>
      </pc:sldChg>
      <pc:sldChg chg="addSp delSp modSp add mod modNotesTx">
        <pc:chgData name="Tom Frost" userId="52cb0902-0636-41e1-8aac-7dd5eae3ce25" providerId="ADAL" clId="{126697BC-C087-44BC-808D-C725045DDACF}" dt="2023-09-29T10:48:28.034" v="1120" actId="20577"/>
        <pc:sldMkLst>
          <pc:docMk/>
          <pc:sldMk cId="4220950277" sldId="2145708125"/>
        </pc:sldMkLst>
        <pc:spChg chg="add mod">
          <ac:chgData name="Tom Frost" userId="52cb0902-0636-41e1-8aac-7dd5eae3ce25" providerId="ADAL" clId="{126697BC-C087-44BC-808D-C725045DDACF}" dt="2023-09-29T10:41:58.357" v="633"/>
          <ac:spMkLst>
            <pc:docMk/>
            <pc:sldMk cId="4220950277" sldId="2145708125"/>
            <ac:spMk id="3" creationId="{D4925071-7B63-25EE-C85C-90B6AC543F32}"/>
          </ac:spMkLst>
        </pc:spChg>
        <pc:spChg chg="mod">
          <ac:chgData name="Tom Frost" userId="52cb0902-0636-41e1-8aac-7dd5eae3ce25" providerId="ADAL" clId="{126697BC-C087-44BC-808D-C725045DDACF}" dt="2023-09-29T10:47:02.900" v="1019" actId="20577"/>
          <ac:spMkLst>
            <pc:docMk/>
            <pc:sldMk cId="4220950277" sldId="2145708125"/>
            <ac:spMk id="5" creationId="{C594638D-C17F-D749-9360-E2332845D248}"/>
          </ac:spMkLst>
        </pc:spChg>
        <pc:spChg chg="add mod">
          <ac:chgData name="Tom Frost" userId="52cb0902-0636-41e1-8aac-7dd5eae3ce25" providerId="ADAL" clId="{126697BC-C087-44BC-808D-C725045DDACF}" dt="2023-09-29T10:41:58.357" v="633"/>
          <ac:spMkLst>
            <pc:docMk/>
            <pc:sldMk cId="4220950277" sldId="2145708125"/>
            <ac:spMk id="6" creationId="{497C3E6B-B410-BCF0-88B1-BB93BEC026E2}"/>
          </ac:spMkLst>
        </pc:spChg>
        <pc:spChg chg="mod">
          <ac:chgData name="Tom Frost" userId="52cb0902-0636-41e1-8aac-7dd5eae3ce25" providerId="ADAL" clId="{126697BC-C087-44BC-808D-C725045DDACF}" dt="2023-09-29T09:18:20.088" v="517" actId="20577"/>
          <ac:spMkLst>
            <pc:docMk/>
            <pc:sldMk cId="4220950277" sldId="2145708125"/>
            <ac:spMk id="17" creationId="{38CD63A1-340F-AF47-BC76-77C1B8EFAD07}"/>
          </ac:spMkLst>
        </pc:spChg>
        <pc:grpChg chg="add mod">
          <ac:chgData name="Tom Frost" userId="52cb0902-0636-41e1-8aac-7dd5eae3ce25" providerId="ADAL" clId="{126697BC-C087-44BC-808D-C725045DDACF}" dt="2023-09-29T10:41:58.357" v="633"/>
          <ac:grpSpMkLst>
            <pc:docMk/>
            <pc:sldMk cId="4220950277" sldId="2145708125"/>
            <ac:grpSpMk id="2" creationId="{8263F98F-1DB9-4272-3B05-B08C4F7ACBEB}"/>
          </ac:grpSpMkLst>
        </pc:grpChg>
        <pc:graphicFrameChg chg="add mod">
          <ac:chgData name="Tom Frost" userId="52cb0902-0636-41e1-8aac-7dd5eae3ce25" providerId="ADAL" clId="{126697BC-C087-44BC-808D-C725045DDACF}" dt="2023-09-29T10:42:25.087" v="635" actId="1076"/>
          <ac:graphicFrameMkLst>
            <pc:docMk/>
            <pc:sldMk cId="4220950277" sldId="2145708125"/>
            <ac:graphicFrameMk id="8" creationId="{E53EF435-2863-5038-0F39-455DBF56E046}"/>
          </ac:graphicFrameMkLst>
        </pc:graphicFrameChg>
        <pc:picChg chg="del">
          <ac:chgData name="Tom Frost" userId="52cb0902-0636-41e1-8aac-7dd5eae3ce25" providerId="ADAL" clId="{126697BC-C087-44BC-808D-C725045DDACF}" dt="2023-09-29T09:18:22.187" v="518" actId="478"/>
          <ac:picMkLst>
            <pc:docMk/>
            <pc:sldMk cId="4220950277" sldId="2145708125"/>
            <ac:picMk id="4" creationId="{27E321F2-696F-D069-6757-9B842B3FA486}"/>
          </ac:picMkLst>
        </pc:picChg>
        <pc:picChg chg="del">
          <ac:chgData name="Tom Frost" userId="52cb0902-0636-41e1-8aac-7dd5eae3ce25" providerId="ADAL" clId="{126697BC-C087-44BC-808D-C725045DDACF}" dt="2023-09-29T09:18:22.770" v="519" actId="478"/>
          <ac:picMkLst>
            <pc:docMk/>
            <pc:sldMk cId="4220950277" sldId="2145708125"/>
            <ac:picMk id="7" creationId="{5A751C9C-D5BE-D07C-A5B0-A7EC9B3F1975}"/>
          </ac:picMkLst>
        </pc:picChg>
      </pc:sldChg>
      <pc:sldChg chg="delSp modSp new mod">
        <pc:chgData name="Tom Frost" userId="52cb0902-0636-41e1-8aac-7dd5eae3ce25" providerId="ADAL" clId="{126697BC-C087-44BC-808D-C725045DDACF}" dt="2023-09-29T15:27:24.814" v="1903" actId="478"/>
        <pc:sldMkLst>
          <pc:docMk/>
          <pc:sldMk cId="101778038" sldId="2145708126"/>
        </pc:sldMkLst>
        <pc:spChg chg="del">
          <ac:chgData name="Tom Frost" userId="52cb0902-0636-41e1-8aac-7dd5eae3ce25" providerId="ADAL" clId="{126697BC-C087-44BC-808D-C725045DDACF}" dt="2023-09-29T15:27:24.814" v="1903" actId="478"/>
          <ac:spMkLst>
            <pc:docMk/>
            <pc:sldMk cId="101778038" sldId="2145708126"/>
            <ac:spMk id="2" creationId="{73F50505-80B8-4573-E8CA-89F2477F2636}"/>
          </ac:spMkLst>
        </pc:spChg>
        <pc:spChg chg="del">
          <ac:chgData name="Tom Frost" userId="52cb0902-0636-41e1-8aac-7dd5eae3ce25" providerId="ADAL" clId="{126697BC-C087-44BC-808D-C725045DDACF}" dt="2023-09-29T15:27:22.873" v="1902" actId="478"/>
          <ac:spMkLst>
            <pc:docMk/>
            <pc:sldMk cId="101778038" sldId="2145708126"/>
            <ac:spMk id="3" creationId="{8791BAA1-7066-C086-492A-D7AA6DA79A81}"/>
          </ac:spMkLst>
        </pc:spChg>
        <pc:spChg chg="mod">
          <ac:chgData name="Tom Frost" userId="52cb0902-0636-41e1-8aac-7dd5eae3ce25" providerId="ADAL" clId="{126697BC-C087-44BC-808D-C725045DDACF}" dt="2023-09-29T15:27:15.548" v="1901" actId="20577"/>
          <ac:spMkLst>
            <pc:docMk/>
            <pc:sldMk cId="101778038" sldId="2145708126"/>
            <ac:spMk id="4" creationId="{1738FEC1-73C2-D6A3-136A-615C8BF25D2B}"/>
          </ac:spMkLst>
        </pc:spChg>
      </pc:sldChg>
      <pc:sldChg chg="modSp add mod modNotesTx">
        <pc:chgData name="Tom Frost" userId="52cb0902-0636-41e1-8aac-7dd5eae3ce25" providerId="ADAL" clId="{126697BC-C087-44BC-808D-C725045DDACF}" dt="2023-09-29T15:48:20.835" v="1962" actId="20577"/>
        <pc:sldMkLst>
          <pc:docMk/>
          <pc:sldMk cId="1549821101" sldId="2145708127"/>
        </pc:sldMkLst>
        <pc:spChg chg="mod">
          <ac:chgData name="Tom Frost" userId="52cb0902-0636-41e1-8aac-7dd5eae3ce25" providerId="ADAL" clId="{126697BC-C087-44BC-808D-C725045DDACF}" dt="2023-09-29T10:56:30.110" v="1252" actId="14100"/>
          <ac:spMkLst>
            <pc:docMk/>
            <pc:sldMk cId="1549821101" sldId="2145708127"/>
            <ac:spMk id="5" creationId="{C594638D-C17F-D749-9360-E2332845D248}"/>
          </ac:spMkLst>
        </pc:spChg>
        <pc:spChg chg="mod">
          <ac:chgData name="Tom Frost" userId="52cb0902-0636-41e1-8aac-7dd5eae3ce25" providerId="ADAL" clId="{126697BC-C087-44BC-808D-C725045DDACF}" dt="2023-09-29T15:48:20.835" v="1962" actId="20577"/>
          <ac:spMkLst>
            <pc:docMk/>
            <pc:sldMk cId="1549821101" sldId="2145708127"/>
            <ac:spMk id="17" creationId="{38CD63A1-340F-AF47-BC76-77C1B8EFAD07}"/>
          </ac:spMkLst>
        </pc:spChg>
      </pc:sldChg>
      <pc:sldChg chg="addSp delSp modSp add mod modNotesTx">
        <pc:chgData name="Tom Frost" userId="52cb0902-0636-41e1-8aac-7dd5eae3ce25" providerId="ADAL" clId="{126697BC-C087-44BC-808D-C725045DDACF}" dt="2023-09-29T15:27:56.216" v="1906" actId="255"/>
        <pc:sldMkLst>
          <pc:docMk/>
          <pc:sldMk cId="2609174983" sldId="2145708128"/>
        </pc:sldMkLst>
        <pc:spChg chg="mod">
          <ac:chgData name="Tom Frost" userId="52cb0902-0636-41e1-8aac-7dd5eae3ce25" providerId="ADAL" clId="{126697BC-C087-44BC-808D-C725045DDACF}" dt="2023-09-29T15:23:21.134" v="1780" actId="20577"/>
          <ac:spMkLst>
            <pc:docMk/>
            <pc:sldMk cId="2609174983" sldId="2145708128"/>
            <ac:spMk id="2" creationId="{BAA8BFF3-3C6F-9D8A-C883-CAEB8FBDD0A2}"/>
          </ac:spMkLst>
        </pc:spChg>
        <pc:spChg chg="add mod">
          <ac:chgData name="Tom Frost" userId="52cb0902-0636-41e1-8aac-7dd5eae3ce25" providerId="ADAL" clId="{126697BC-C087-44BC-808D-C725045DDACF}" dt="2023-09-29T15:27:56.216" v="1906" actId="255"/>
          <ac:spMkLst>
            <pc:docMk/>
            <pc:sldMk cId="2609174983" sldId="2145708128"/>
            <ac:spMk id="3" creationId="{E5BC91F4-8939-C3D2-FF4A-A7E2B0CBBF7E}"/>
          </ac:spMkLst>
        </pc:spChg>
        <pc:picChg chg="del">
          <ac:chgData name="Tom Frost" userId="52cb0902-0636-41e1-8aac-7dd5eae3ce25" providerId="ADAL" clId="{126697BC-C087-44BC-808D-C725045DDACF}" dt="2023-09-29T10:57:44.440" v="1265" actId="478"/>
          <ac:picMkLst>
            <pc:docMk/>
            <pc:sldMk cId="2609174983" sldId="2145708128"/>
            <ac:picMk id="5" creationId="{A6ACB900-8929-5700-E7FF-7BB16C3CD0CB}"/>
          </ac:picMkLst>
        </pc:picChg>
        <pc:picChg chg="add mod">
          <ac:chgData name="Tom Frost" userId="52cb0902-0636-41e1-8aac-7dd5eae3ce25" providerId="ADAL" clId="{126697BC-C087-44BC-808D-C725045DDACF}" dt="2023-09-29T15:22:56.752" v="1779" actId="1076"/>
          <ac:picMkLst>
            <pc:docMk/>
            <pc:sldMk cId="2609174983" sldId="2145708128"/>
            <ac:picMk id="6" creationId="{38E5109D-C365-BE5E-04CD-615277651EC8}"/>
          </ac:picMkLst>
        </pc:picChg>
      </pc:sldChg>
      <pc:sldChg chg="addSp delSp modSp add mod modNotesTx">
        <pc:chgData name="Tom Frost" userId="52cb0902-0636-41e1-8aac-7dd5eae3ce25" providerId="ADAL" clId="{126697BC-C087-44BC-808D-C725045DDACF}" dt="2023-10-03T08:24:23.945" v="2151" actId="20577"/>
        <pc:sldMkLst>
          <pc:docMk/>
          <pc:sldMk cId="1553988833" sldId="2145708129"/>
        </pc:sldMkLst>
        <pc:spChg chg="mod">
          <ac:chgData name="Tom Frost" userId="52cb0902-0636-41e1-8aac-7dd5eae3ce25" providerId="ADAL" clId="{126697BC-C087-44BC-808D-C725045DDACF}" dt="2023-09-29T15:30:29.230" v="1942" actId="6549"/>
          <ac:spMkLst>
            <pc:docMk/>
            <pc:sldMk cId="1553988833" sldId="2145708129"/>
            <ac:spMk id="2" creationId="{BAA8BFF3-3C6F-9D8A-C883-CAEB8FBDD0A2}"/>
          </ac:spMkLst>
        </pc:spChg>
        <pc:spChg chg="add mod">
          <ac:chgData name="Tom Frost" userId="52cb0902-0636-41e1-8aac-7dd5eae3ce25" providerId="ADAL" clId="{126697BC-C087-44BC-808D-C725045DDACF}" dt="2023-10-03T08:23:47.188" v="2082" actId="20577"/>
          <ac:spMkLst>
            <pc:docMk/>
            <pc:sldMk cId="1553988833" sldId="2145708129"/>
            <ac:spMk id="3" creationId="{163FCC3B-807D-7AA1-7101-E7E5470353E7}"/>
          </ac:spMkLst>
        </pc:spChg>
        <pc:picChg chg="add del mod">
          <ac:chgData name="Tom Frost" userId="52cb0902-0636-41e1-8aac-7dd5eae3ce25" providerId="ADAL" clId="{126697BC-C087-44BC-808D-C725045DDACF}" dt="2023-09-29T15:25:27.058" v="1829" actId="478"/>
          <ac:picMkLst>
            <pc:docMk/>
            <pc:sldMk cId="1553988833" sldId="2145708129"/>
            <ac:picMk id="4" creationId="{F8F2C06E-58F9-FFA9-2CF4-8CE90218DF3A}"/>
          </ac:picMkLst>
        </pc:picChg>
        <pc:picChg chg="del">
          <ac:chgData name="Tom Frost" userId="52cb0902-0636-41e1-8aac-7dd5eae3ce25" providerId="ADAL" clId="{126697BC-C087-44BC-808D-C725045DDACF}" dt="2023-09-29T10:57:01.983" v="1255" actId="478"/>
          <ac:picMkLst>
            <pc:docMk/>
            <pc:sldMk cId="1553988833" sldId="2145708129"/>
            <ac:picMk id="5" creationId="{A6ACB900-8929-5700-E7FF-7BB16C3CD0CB}"/>
          </ac:picMkLst>
        </pc:picChg>
        <pc:picChg chg="add del mod">
          <ac:chgData name="Tom Frost" userId="52cb0902-0636-41e1-8aac-7dd5eae3ce25" providerId="ADAL" clId="{126697BC-C087-44BC-808D-C725045DDACF}" dt="2023-09-29T15:25:25.186" v="1828" actId="478"/>
          <ac:picMkLst>
            <pc:docMk/>
            <pc:sldMk cId="1553988833" sldId="2145708129"/>
            <ac:picMk id="6" creationId="{2BED8CF9-AA0B-C697-F000-6110EF70EBCA}"/>
          </ac:picMkLst>
        </pc:picChg>
        <pc:picChg chg="add mod">
          <ac:chgData name="Tom Frost" userId="52cb0902-0636-41e1-8aac-7dd5eae3ce25" providerId="ADAL" clId="{126697BC-C087-44BC-808D-C725045DDACF}" dt="2023-09-29T15:29:18.969" v="1929" actId="1076"/>
          <ac:picMkLst>
            <pc:docMk/>
            <pc:sldMk cId="1553988833" sldId="2145708129"/>
            <ac:picMk id="8" creationId="{2E55130A-39EE-928A-3F19-13071FA1E897}"/>
          </ac:picMkLst>
        </pc:picChg>
        <pc:picChg chg="add mod">
          <ac:chgData name="Tom Frost" userId="52cb0902-0636-41e1-8aac-7dd5eae3ce25" providerId="ADAL" clId="{126697BC-C087-44BC-808D-C725045DDACF}" dt="2023-09-29T15:30:25.142" v="1940" actId="14100"/>
          <ac:picMkLst>
            <pc:docMk/>
            <pc:sldMk cId="1553988833" sldId="2145708129"/>
            <ac:picMk id="10" creationId="{8F0737C6-4187-B5F3-C3AB-4B8BA0CC8AA7}"/>
          </ac:picMkLst>
        </pc:picChg>
      </pc:sldChg>
      <pc:sldChg chg="add">
        <pc:chgData name="Tom Frost" userId="52cb0902-0636-41e1-8aac-7dd5eae3ce25" providerId="ADAL" clId="{126697BC-C087-44BC-808D-C725045DDACF}" dt="2023-09-29T15:27:30.316" v="1904"/>
        <pc:sldMkLst>
          <pc:docMk/>
          <pc:sldMk cId="2809313838" sldId="2145708130"/>
        </pc:sldMkLst>
      </pc:sldChg>
      <pc:sldChg chg="delSp modSp add mod modNotesTx">
        <pc:chgData name="Tom Frost" userId="52cb0902-0636-41e1-8aac-7dd5eae3ce25" providerId="ADAL" clId="{126697BC-C087-44BC-808D-C725045DDACF}" dt="2023-10-05T10:25:07.745" v="2291" actId="20577"/>
        <pc:sldMkLst>
          <pc:docMk/>
          <pc:sldMk cId="765408575" sldId="2145708131"/>
        </pc:sldMkLst>
        <pc:spChg chg="mod">
          <ac:chgData name="Tom Frost" userId="52cb0902-0636-41e1-8aac-7dd5eae3ce25" providerId="ADAL" clId="{126697BC-C087-44BC-808D-C725045DDACF}" dt="2023-09-29T15:49:26.893" v="2008" actId="20577"/>
          <ac:spMkLst>
            <pc:docMk/>
            <pc:sldMk cId="765408575" sldId="2145708131"/>
            <ac:spMk id="2" creationId="{BAA8BFF3-3C6F-9D8A-C883-CAEB8FBDD0A2}"/>
          </ac:spMkLst>
        </pc:spChg>
        <pc:spChg chg="del">
          <ac:chgData name="Tom Frost" userId="52cb0902-0636-41e1-8aac-7dd5eae3ce25" providerId="ADAL" clId="{126697BC-C087-44BC-808D-C725045DDACF}" dt="2023-09-29T15:49:30.352" v="2009" actId="478"/>
          <ac:spMkLst>
            <pc:docMk/>
            <pc:sldMk cId="765408575" sldId="2145708131"/>
            <ac:spMk id="3" creationId="{163FCC3B-807D-7AA1-7101-E7E5470353E7}"/>
          </ac:spMkLst>
        </pc:spChg>
        <pc:picChg chg="del">
          <ac:chgData name="Tom Frost" userId="52cb0902-0636-41e1-8aac-7dd5eae3ce25" providerId="ADAL" clId="{126697BC-C087-44BC-808D-C725045DDACF}" dt="2023-09-29T15:49:31.085" v="2010" actId="478"/>
          <ac:picMkLst>
            <pc:docMk/>
            <pc:sldMk cId="765408575" sldId="2145708131"/>
            <ac:picMk id="8" creationId="{2E55130A-39EE-928A-3F19-13071FA1E897}"/>
          </ac:picMkLst>
        </pc:picChg>
        <pc:picChg chg="del">
          <ac:chgData name="Tom Frost" userId="52cb0902-0636-41e1-8aac-7dd5eae3ce25" providerId="ADAL" clId="{126697BC-C087-44BC-808D-C725045DDACF}" dt="2023-09-29T15:49:31.752" v="2011" actId="478"/>
          <ac:picMkLst>
            <pc:docMk/>
            <pc:sldMk cId="765408575" sldId="2145708131"/>
            <ac:picMk id="10" creationId="{8F0737C6-4187-B5F3-C3AB-4B8BA0CC8AA7}"/>
          </ac:picMkLst>
        </pc:picChg>
      </pc:sldChg>
      <pc:sldChg chg="delSp modSp add mod modNotesTx">
        <pc:chgData name="Tom Frost" userId="52cb0902-0636-41e1-8aac-7dd5eae3ce25" providerId="ADAL" clId="{126697BC-C087-44BC-808D-C725045DDACF}" dt="2023-10-06T10:59:47.366" v="2597" actId="108"/>
        <pc:sldMkLst>
          <pc:docMk/>
          <pc:sldMk cId="3560535178" sldId="2145708132"/>
        </pc:sldMkLst>
        <pc:spChg chg="mod">
          <ac:chgData name="Tom Frost" userId="52cb0902-0636-41e1-8aac-7dd5eae3ce25" providerId="ADAL" clId="{126697BC-C087-44BC-808D-C725045DDACF}" dt="2023-10-05T09:19:05.652" v="2182" actId="20577"/>
          <ac:spMkLst>
            <pc:docMk/>
            <pc:sldMk cId="3560535178" sldId="2145708132"/>
            <ac:spMk id="2" creationId="{BAA8BFF3-3C6F-9D8A-C883-CAEB8FBDD0A2}"/>
          </ac:spMkLst>
        </pc:spChg>
        <pc:spChg chg="mod">
          <ac:chgData name="Tom Frost" userId="52cb0902-0636-41e1-8aac-7dd5eae3ce25" providerId="ADAL" clId="{126697BC-C087-44BC-808D-C725045DDACF}" dt="2023-10-06T10:59:47.366" v="2597" actId="108"/>
          <ac:spMkLst>
            <pc:docMk/>
            <pc:sldMk cId="3560535178" sldId="2145708132"/>
            <ac:spMk id="3" creationId="{E5BC91F4-8939-C3D2-FF4A-A7E2B0CBBF7E}"/>
          </ac:spMkLst>
        </pc:spChg>
        <pc:picChg chg="del">
          <ac:chgData name="Tom Frost" userId="52cb0902-0636-41e1-8aac-7dd5eae3ce25" providerId="ADAL" clId="{126697BC-C087-44BC-808D-C725045DDACF}" dt="2023-10-05T09:19:07.614" v="2183" actId="478"/>
          <ac:picMkLst>
            <pc:docMk/>
            <pc:sldMk cId="3560535178" sldId="2145708132"/>
            <ac:picMk id="6" creationId="{38E5109D-C365-BE5E-04CD-615277651EC8}"/>
          </ac:picMkLst>
        </pc:picChg>
      </pc:sldChg>
      <pc:sldMasterChg chg="delSldLayout">
        <pc:chgData name="Tom Frost" userId="52cb0902-0636-41e1-8aac-7dd5eae3ce25" providerId="ADAL" clId="{126697BC-C087-44BC-808D-C725045DDACF}" dt="2023-09-29T10:49:16.747" v="1124" actId="47"/>
        <pc:sldMasterMkLst>
          <pc:docMk/>
          <pc:sldMasterMk cId="2834789573" sldId="2147483666"/>
        </pc:sldMasterMkLst>
        <pc:sldLayoutChg chg="del">
          <pc:chgData name="Tom Frost" userId="52cb0902-0636-41e1-8aac-7dd5eae3ce25" providerId="ADAL" clId="{126697BC-C087-44BC-808D-C725045DDACF}" dt="2023-09-29T10:49:16.747" v="1124" actId="47"/>
          <pc:sldLayoutMkLst>
            <pc:docMk/>
            <pc:sldMasterMk cId="2834789573" sldId="2147483666"/>
            <pc:sldLayoutMk cId="2390458734" sldId="2147483718"/>
          </pc:sldLayoutMkLst>
        </pc:sldLayoutChg>
      </pc:sldMasterChg>
    </pc:docChg>
  </pc:docChgLst>
  <pc:docChgLst>
    <pc:chgData name="Bethany Thompson" userId="96d8f8f2-7515-4ce2-9c56-fc6ffcf9cae0" providerId="ADAL" clId="{87A8438C-F58A-4A55-802E-5E0BDD567D45}"/>
    <pc:docChg chg="undo custSel addSld modSld sldOrd">
      <pc:chgData name="Bethany Thompson" userId="96d8f8f2-7515-4ce2-9c56-fc6ffcf9cae0" providerId="ADAL" clId="{87A8438C-F58A-4A55-802E-5E0BDD567D45}" dt="2023-06-15T09:47:44.455" v="815" actId="1076"/>
      <pc:docMkLst>
        <pc:docMk/>
      </pc:docMkLst>
      <pc:sldChg chg="addSp delSp modSp add mod ord">
        <pc:chgData name="Bethany Thompson" userId="96d8f8f2-7515-4ce2-9c56-fc6ffcf9cae0" providerId="ADAL" clId="{87A8438C-F58A-4A55-802E-5E0BDD567D45}" dt="2023-06-15T09:47:44.455" v="815" actId="1076"/>
        <pc:sldMkLst>
          <pc:docMk/>
          <pc:sldMk cId="3041297840" sldId="2145708112"/>
        </pc:sldMkLst>
        <pc:spChg chg="mod">
          <ac:chgData name="Bethany Thompson" userId="96d8f8f2-7515-4ce2-9c56-fc6ffcf9cae0" providerId="ADAL" clId="{87A8438C-F58A-4A55-802E-5E0BDD567D45}" dt="2023-06-08T09:19:51.997" v="627" actId="20577"/>
          <ac:spMkLst>
            <pc:docMk/>
            <pc:sldMk cId="3041297840" sldId="2145708112"/>
            <ac:spMk id="3" creationId="{DBA85FF4-EBE0-48FA-75B0-212ADA1B6F12}"/>
          </ac:spMkLst>
        </pc:spChg>
        <pc:spChg chg="add mod">
          <ac:chgData name="Bethany Thompson" userId="96d8f8f2-7515-4ce2-9c56-fc6ffcf9cae0" providerId="ADAL" clId="{87A8438C-F58A-4A55-802E-5E0BDD567D45}" dt="2023-06-08T08:32:40.918" v="473" actId="1076"/>
          <ac:spMkLst>
            <pc:docMk/>
            <pc:sldMk cId="3041297840" sldId="2145708112"/>
            <ac:spMk id="4" creationId="{F296EBFF-EB52-B54D-620E-14CDBBA424CB}"/>
          </ac:spMkLst>
        </pc:spChg>
        <pc:spChg chg="add mod">
          <ac:chgData name="Bethany Thompson" userId="96d8f8f2-7515-4ce2-9c56-fc6ffcf9cae0" providerId="ADAL" clId="{87A8438C-F58A-4A55-802E-5E0BDD567D45}" dt="2023-06-15T09:47:36.013" v="811" actId="20577"/>
          <ac:spMkLst>
            <pc:docMk/>
            <pc:sldMk cId="3041297840" sldId="2145708112"/>
            <ac:spMk id="5" creationId="{F17E08FC-A735-E890-8097-9DB35F6E6B45}"/>
          </ac:spMkLst>
        </pc:spChg>
        <pc:picChg chg="add del mod">
          <ac:chgData name="Bethany Thompson" userId="96d8f8f2-7515-4ce2-9c56-fc6ffcf9cae0" providerId="ADAL" clId="{87A8438C-F58A-4A55-802E-5E0BDD567D45}" dt="2023-06-07T13:18:35.508" v="53" actId="478"/>
          <ac:picMkLst>
            <pc:docMk/>
            <pc:sldMk cId="3041297840" sldId="2145708112"/>
            <ac:picMk id="5" creationId="{53F9E19A-AF99-52D7-B6AA-394ED58B3F51}"/>
          </ac:picMkLst>
        </pc:picChg>
        <pc:picChg chg="add del mod">
          <ac:chgData name="Bethany Thompson" userId="96d8f8f2-7515-4ce2-9c56-fc6ffcf9cae0" providerId="ADAL" clId="{87A8438C-F58A-4A55-802E-5E0BDD567D45}" dt="2023-06-07T13:14:05.567" v="9" actId="478"/>
          <ac:picMkLst>
            <pc:docMk/>
            <pc:sldMk cId="3041297840" sldId="2145708112"/>
            <ac:picMk id="7" creationId="{BF3E6885-71B8-FD4D-C4C0-85F17EF9CD6A}"/>
          </ac:picMkLst>
        </pc:picChg>
        <pc:picChg chg="add del mod">
          <ac:chgData name="Bethany Thompson" userId="96d8f8f2-7515-4ce2-9c56-fc6ffcf9cae0" providerId="ADAL" clId="{87A8438C-F58A-4A55-802E-5E0BDD567D45}" dt="2023-06-15T09:47:08.316" v="796" actId="478"/>
          <ac:picMkLst>
            <pc:docMk/>
            <pc:sldMk cId="3041297840" sldId="2145708112"/>
            <ac:picMk id="7" creationId="{EBB69B25-06FF-6876-4089-F4C1040D71DE}"/>
          </ac:picMkLst>
        </pc:picChg>
        <pc:picChg chg="add mod">
          <ac:chgData name="Bethany Thompson" userId="96d8f8f2-7515-4ce2-9c56-fc6ffcf9cae0" providerId="ADAL" clId="{87A8438C-F58A-4A55-802E-5E0BDD567D45}" dt="2023-06-15T09:47:44.455" v="815" actId="1076"/>
          <ac:picMkLst>
            <pc:docMk/>
            <pc:sldMk cId="3041297840" sldId="2145708112"/>
            <ac:picMk id="8" creationId="{66F431BB-F32D-C3C7-082E-270D9705838C}"/>
          </ac:picMkLst>
        </pc:picChg>
        <pc:picChg chg="add del mod modCrop">
          <ac:chgData name="Bethany Thompson" userId="96d8f8f2-7515-4ce2-9c56-fc6ffcf9cae0" providerId="ADAL" clId="{87A8438C-F58A-4A55-802E-5E0BDD567D45}" dt="2023-06-08T08:31:36.039" v="458" actId="478"/>
          <ac:picMkLst>
            <pc:docMk/>
            <pc:sldMk cId="3041297840" sldId="2145708112"/>
            <ac:picMk id="9" creationId="{D758E87A-F59D-B1C7-99AA-777FD78ED111}"/>
          </ac:picMkLst>
        </pc:picChg>
        <pc:picChg chg="add mod modCrop">
          <ac:chgData name="Bethany Thompson" userId="96d8f8f2-7515-4ce2-9c56-fc6ffcf9cae0" providerId="ADAL" clId="{87A8438C-F58A-4A55-802E-5E0BDD567D45}" dt="2023-06-08T08:35:05.469" v="478" actId="14100"/>
          <ac:picMkLst>
            <pc:docMk/>
            <pc:sldMk cId="3041297840" sldId="2145708112"/>
            <ac:picMk id="11" creationId="{EB8F63BF-E2E4-38FC-7533-54F0CA94E2F9}"/>
          </ac:picMkLst>
        </pc:picChg>
      </pc:sldChg>
      <pc:sldChg chg="addSp delSp modSp add mod">
        <pc:chgData name="Bethany Thompson" userId="96d8f8f2-7515-4ce2-9c56-fc6ffcf9cae0" providerId="ADAL" clId="{87A8438C-F58A-4A55-802E-5E0BDD567D45}" dt="2023-06-15T09:37:33.033" v="795" actId="5793"/>
        <pc:sldMkLst>
          <pc:docMk/>
          <pc:sldMk cId="1687481883" sldId="2145708113"/>
        </pc:sldMkLst>
        <pc:spChg chg="mod">
          <ac:chgData name="Bethany Thompson" userId="96d8f8f2-7515-4ce2-9c56-fc6ffcf9cae0" providerId="ADAL" clId="{87A8438C-F58A-4A55-802E-5E0BDD567D45}" dt="2023-06-07T17:28:37.075" v="252" actId="20577"/>
          <ac:spMkLst>
            <pc:docMk/>
            <pc:sldMk cId="1687481883" sldId="2145708113"/>
            <ac:spMk id="2" creationId="{EAA16669-84D8-FE29-7E71-65F07D66A50B}"/>
          </ac:spMkLst>
        </pc:spChg>
        <pc:spChg chg="add del mod">
          <ac:chgData name="Bethany Thompson" userId="96d8f8f2-7515-4ce2-9c56-fc6ffcf9cae0" providerId="ADAL" clId="{87A8438C-F58A-4A55-802E-5E0BDD567D45}" dt="2023-06-07T17:28:17.689" v="222"/>
          <ac:spMkLst>
            <pc:docMk/>
            <pc:sldMk cId="1687481883" sldId="2145708113"/>
            <ac:spMk id="3" creationId="{B6CCB0FD-ADEC-84F6-3B77-BB47A4C0ECBC}"/>
          </ac:spMkLst>
        </pc:spChg>
        <pc:spChg chg="add mod">
          <ac:chgData name="Bethany Thompson" userId="96d8f8f2-7515-4ce2-9c56-fc6ffcf9cae0" providerId="ADAL" clId="{87A8438C-F58A-4A55-802E-5E0BDD567D45}" dt="2023-06-15T09:37:33.033" v="795" actId="5793"/>
          <ac:spMkLst>
            <pc:docMk/>
            <pc:sldMk cId="1687481883" sldId="2145708113"/>
            <ac:spMk id="4" creationId="{0C98DD24-4272-93EC-19CD-BDB070CF5730}"/>
          </ac:spMkLst>
        </pc:spChg>
        <pc:picChg chg="del">
          <ac:chgData name="Bethany Thompson" userId="96d8f8f2-7515-4ce2-9c56-fc6ffcf9cae0" providerId="ADAL" clId="{87A8438C-F58A-4A55-802E-5E0BDD567D45}" dt="2023-06-07T17:18:23.044" v="207" actId="478"/>
          <ac:picMkLst>
            <pc:docMk/>
            <pc:sldMk cId="1687481883" sldId="2145708113"/>
            <ac:picMk id="7" creationId="{BBD63505-F4E6-0FAE-2A99-7DADE6D33904}"/>
          </ac:picMkLst>
        </pc:picChg>
        <pc:picChg chg="del">
          <ac:chgData name="Bethany Thompson" userId="96d8f8f2-7515-4ce2-9c56-fc6ffcf9cae0" providerId="ADAL" clId="{87A8438C-F58A-4A55-802E-5E0BDD567D45}" dt="2023-06-07T17:18:23.505" v="208" actId="478"/>
          <ac:picMkLst>
            <pc:docMk/>
            <pc:sldMk cId="1687481883" sldId="2145708113"/>
            <ac:picMk id="9" creationId="{3BFF73C8-4F5E-D4B9-0EF1-EE739B43F813}"/>
          </ac:picMkLst>
        </pc:picChg>
        <pc:picChg chg="mod">
          <ac:chgData name="Bethany Thompson" userId="96d8f8f2-7515-4ce2-9c56-fc6ffcf9cae0" providerId="ADAL" clId="{87A8438C-F58A-4A55-802E-5E0BDD567D45}" dt="2023-06-07T17:18:42.644" v="218" actId="1076"/>
          <ac:picMkLst>
            <pc:docMk/>
            <pc:sldMk cId="1687481883" sldId="2145708113"/>
            <ac:picMk id="11" creationId="{9A1EB21A-22A3-395E-DC5E-C00824F43FD3}"/>
          </ac:picMkLst>
        </pc:picChg>
        <pc:picChg chg="del">
          <ac:chgData name="Bethany Thompson" userId="96d8f8f2-7515-4ce2-9c56-fc6ffcf9cae0" providerId="ADAL" clId="{87A8438C-F58A-4A55-802E-5E0BDD567D45}" dt="2023-06-07T17:18:23.851" v="209" actId="478"/>
          <ac:picMkLst>
            <pc:docMk/>
            <pc:sldMk cId="1687481883" sldId="2145708113"/>
            <ac:picMk id="13" creationId="{D3C7E4C1-3719-3482-5DFE-1B276E887184}"/>
          </ac:picMkLst>
        </pc:picChg>
      </pc:sldChg>
    </pc:docChg>
  </pc:docChgLst>
  <pc:docChgLst>
    <pc:chgData name="Melanie Perry" userId="775e0980-8384-434e-a7c0-63cf0208b33f" providerId="ADAL" clId="{4BA51CFF-4614-4E3D-9E8C-40A9DB2F6C24}"/>
    <pc:docChg chg="delSld modSld sldOrd">
      <pc:chgData name="Melanie Perry" userId="775e0980-8384-434e-a7c0-63cf0208b33f" providerId="ADAL" clId="{4BA51CFF-4614-4E3D-9E8C-40A9DB2F6C24}" dt="2023-10-11T15:35:36.081" v="5" actId="47"/>
      <pc:docMkLst>
        <pc:docMk/>
      </pc:docMkLst>
      <pc:sldChg chg="del ord">
        <pc:chgData name="Melanie Perry" userId="775e0980-8384-434e-a7c0-63cf0208b33f" providerId="ADAL" clId="{4BA51CFF-4614-4E3D-9E8C-40A9DB2F6C24}" dt="2023-10-11T15:35:36.081" v="5" actId="47"/>
        <pc:sldMkLst>
          <pc:docMk/>
          <pc:sldMk cId="3017246426" sldId="343"/>
        </pc:sldMkLst>
      </pc:sldChg>
      <pc:sldChg chg="del">
        <pc:chgData name="Melanie Perry" userId="775e0980-8384-434e-a7c0-63cf0208b33f" providerId="ADAL" clId="{4BA51CFF-4614-4E3D-9E8C-40A9DB2F6C24}" dt="2023-10-11T15:35:18.092" v="4" actId="2696"/>
        <pc:sldMkLst>
          <pc:docMk/>
          <pc:sldMk cId="468658829" sldId="345"/>
        </pc:sldMkLst>
      </pc:sldChg>
      <pc:sldChg chg="del">
        <pc:chgData name="Melanie Perry" userId="775e0980-8384-434e-a7c0-63cf0208b33f" providerId="ADAL" clId="{4BA51CFF-4614-4E3D-9E8C-40A9DB2F6C24}" dt="2023-10-11T15:34:55.460" v="3" actId="47"/>
        <pc:sldMkLst>
          <pc:docMk/>
          <pc:sldMk cId="101778038" sldId="2145708126"/>
        </pc:sldMkLst>
      </pc:sldChg>
      <pc:sldChg chg="del">
        <pc:chgData name="Melanie Perry" userId="775e0980-8384-434e-a7c0-63cf0208b33f" providerId="ADAL" clId="{4BA51CFF-4614-4E3D-9E8C-40A9DB2F6C24}" dt="2023-10-11T15:34:53.375" v="2" actId="47"/>
        <pc:sldMkLst>
          <pc:docMk/>
          <pc:sldMk cId="2809313838" sldId="2145708130"/>
        </pc:sldMkLst>
      </pc:sldChg>
      <pc:sldMasterChg chg="delSldLayout">
        <pc:chgData name="Melanie Perry" userId="775e0980-8384-434e-a7c0-63cf0208b33f" providerId="ADAL" clId="{4BA51CFF-4614-4E3D-9E8C-40A9DB2F6C24}" dt="2023-10-11T15:35:36.081" v="5" actId="47"/>
        <pc:sldMasterMkLst>
          <pc:docMk/>
          <pc:sldMasterMk cId="1241315451" sldId="2147483724"/>
        </pc:sldMasterMkLst>
        <pc:sldLayoutChg chg="del">
          <pc:chgData name="Melanie Perry" userId="775e0980-8384-434e-a7c0-63cf0208b33f" providerId="ADAL" clId="{4BA51CFF-4614-4E3D-9E8C-40A9DB2F6C24}" dt="2023-10-11T15:35:36.081" v="5" actId="47"/>
          <pc:sldLayoutMkLst>
            <pc:docMk/>
            <pc:sldMasterMk cId="1241315451" sldId="2147483724"/>
            <pc:sldLayoutMk cId="3074944178" sldId="2147483729"/>
          </pc:sldLayoutMkLst>
        </pc:sldLayoutChg>
      </pc:sldMasterChg>
    </pc:docChg>
  </pc:docChgLst>
  <pc:docChgLst>
    <pc:chgData name="Jack Hodgson" userId="0cf2372a-5aef-4bb8-ad50-8e799e33c92c" providerId="ADAL" clId="{82029AF7-A73B-42DC-8183-84356175A62B}"/>
    <pc:docChg chg="undo custSel addSld delSld modSld sldOrd">
      <pc:chgData name="Jack Hodgson" userId="0cf2372a-5aef-4bb8-ad50-8e799e33c92c" providerId="ADAL" clId="{82029AF7-A73B-42DC-8183-84356175A62B}" dt="2023-06-30T08:05:20.121" v="2712" actId="20577"/>
      <pc:docMkLst>
        <pc:docMk/>
      </pc:docMkLst>
      <pc:sldChg chg="modSp mod">
        <pc:chgData name="Jack Hodgson" userId="0cf2372a-5aef-4bb8-ad50-8e799e33c92c" providerId="ADAL" clId="{82029AF7-A73B-42DC-8183-84356175A62B}" dt="2023-06-28T08:39:37.459" v="2345" actId="207"/>
        <pc:sldMkLst>
          <pc:docMk/>
          <pc:sldMk cId="3830231407" sldId="1923"/>
        </pc:sldMkLst>
        <pc:spChg chg="mod">
          <ac:chgData name="Jack Hodgson" userId="0cf2372a-5aef-4bb8-ad50-8e799e33c92c" providerId="ADAL" clId="{82029AF7-A73B-42DC-8183-84356175A62B}" dt="2023-06-28T08:38:33.393" v="2340" actId="1076"/>
          <ac:spMkLst>
            <pc:docMk/>
            <pc:sldMk cId="3830231407" sldId="1923"/>
            <ac:spMk id="2" creationId="{623499A9-ADAE-F54A-B49E-F294E7BCE9E8}"/>
          </ac:spMkLst>
        </pc:spChg>
        <pc:spChg chg="mod">
          <ac:chgData name="Jack Hodgson" userId="0cf2372a-5aef-4bb8-ad50-8e799e33c92c" providerId="ADAL" clId="{82029AF7-A73B-42DC-8183-84356175A62B}" dt="2023-06-28T08:39:26.452" v="2342" actId="207"/>
          <ac:spMkLst>
            <pc:docMk/>
            <pc:sldMk cId="3830231407" sldId="1923"/>
            <ac:spMk id="3" creationId="{2AB96998-8BA0-CF4D-B57F-DEBCAD1141C5}"/>
          </ac:spMkLst>
        </pc:spChg>
        <pc:spChg chg="mod">
          <ac:chgData name="Jack Hodgson" userId="0cf2372a-5aef-4bb8-ad50-8e799e33c92c" providerId="ADAL" clId="{82029AF7-A73B-42DC-8183-84356175A62B}" dt="2023-06-28T08:39:37.459" v="2345" actId="207"/>
          <ac:spMkLst>
            <pc:docMk/>
            <pc:sldMk cId="3830231407" sldId="1923"/>
            <ac:spMk id="9" creationId="{E4F63B5F-2944-6B41-9332-74DB2CCA6FCA}"/>
          </ac:spMkLst>
        </pc:spChg>
      </pc:sldChg>
      <pc:sldChg chg="modSp mod">
        <pc:chgData name="Jack Hodgson" userId="0cf2372a-5aef-4bb8-ad50-8e799e33c92c" providerId="ADAL" clId="{82029AF7-A73B-42DC-8183-84356175A62B}" dt="2023-06-28T08:39:59.347" v="2350" actId="2711"/>
        <pc:sldMkLst>
          <pc:docMk/>
          <pc:sldMk cId="3418343003" sldId="1946"/>
        </pc:sldMkLst>
        <pc:spChg chg="mod">
          <ac:chgData name="Jack Hodgson" userId="0cf2372a-5aef-4bb8-ad50-8e799e33c92c" providerId="ADAL" clId="{82029AF7-A73B-42DC-8183-84356175A62B}" dt="2023-06-28T08:39:54.168" v="2349" actId="207"/>
          <ac:spMkLst>
            <pc:docMk/>
            <pc:sldMk cId="3418343003" sldId="1946"/>
            <ac:spMk id="5" creationId="{C594638D-C17F-D749-9360-E2332845D248}"/>
          </ac:spMkLst>
        </pc:spChg>
        <pc:spChg chg="mod">
          <ac:chgData name="Jack Hodgson" userId="0cf2372a-5aef-4bb8-ad50-8e799e33c92c" providerId="ADAL" clId="{82029AF7-A73B-42DC-8183-84356175A62B}" dt="2023-06-28T08:39:59.347" v="2350" actId="2711"/>
          <ac:spMkLst>
            <pc:docMk/>
            <pc:sldMk cId="3418343003" sldId="1946"/>
            <ac:spMk id="17" creationId="{38CD63A1-340F-AF47-BC76-77C1B8EFAD07}"/>
          </ac:spMkLst>
        </pc:spChg>
      </pc:sldChg>
      <pc:sldChg chg="modSp mod">
        <pc:chgData name="Jack Hodgson" userId="0cf2372a-5aef-4bb8-ad50-8e799e33c92c" providerId="ADAL" clId="{82029AF7-A73B-42DC-8183-84356175A62B}" dt="2023-06-28T08:40:14.066" v="2353" actId="207"/>
        <pc:sldMkLst>
          <pc:docMk/>
          <pc:sldMk cId="3671939422" sldId="1951"/>
        </pc:sldMkLst>
        <pc:spChg chg="mod">
          <ac:chgData name="Jack Hodgson" userId="0cf2372a-5aef-4bb8-ad50-8e799e33c92c" providerId="ADAL" clId="{82029AF7-A73B-42DC-8183-84356175A62B}" dt="2023-06-28T08:40:07.401" v="2351" actId="2711"/>
          <ac:spMkLst>
            <pc:docMk/>
            <pc:sldMk cId="3671939422" sldId="1951"/>
            <ac:spMk id="5" creationId="{9E200371-CD68-214C-AAC6-84E759520730}"/>
          </ac:spMkLst>
        </pc:spChg>
        <pc:spChg chg="mod">
          <ac:chgData name="Jack Hodgson" userId="0cf2372a-5aef-4bb8-ad50-8e799e33c92c" providerId="ADAL" clId="{82029AF7-A73B-42DC-8183-84356175A62B}" dt="2023-06-28T08:40:14.066" v="2353" actId="207"/>
          <ac:spMkLst>
            <pc:docMk/>
            <pc:sldMk cId="3671939422" sldId="1951"/>
            <ac:spMk id="19" creationId="{DD8D7B08-B562-952B-EDD3-F00ACCDF9CA9}"/>
          </ac:spMkLst>
        </pc:spChg>
      </pc:sldChg>
      <pc:sldChg chg="addSp delSp modSp add del mod ord">
        <pc:chgData name="Jack Hodgson" userId="0cf2372a-5aef-4bb8-ad50-8e799e33c92c" providerId="ADAL" clId="{82029AF7-A73B-42DC-8183-84356175A62B}" dt="2023-06-30T07:38:06.985" v="2565" actId="478"/>
        <pc:sldMkLst>
          <pc:docMk/>
          <pc:sldMk cId="952463978" sldId="1987"/>
        </pc:sldMkLst>
        <pc:spChg chg="del">
          <ac:chgData name="Jack Hodgson" userId="0cf2372a-5aef-4bb8-ad50-8e799e33c92c" providerId="ADAL" clId="{82029AF7-A73B-42DC-8183-84356175A62B}" dt="2023-06-28T08:14:59.002" v="2146" actId="478"/>
          <ac:spMkLst>
            <pc:docMk/>
            <pc:sldMk cId="952463978" sldId="1987"/>
            <ac:spMk id="2" creationId="{3A23339B-2E73-4743-872B-54F1FB05C7FF}"/>
          </ac:spMkLst>
        </pc:spChg>
        <pc:spChg chg="add mod">
          <ac:chgData name="Jack Hodgson" userId="0cf2372a-5aef-4bb8-ad50-8e799e33c92c" providerId="ADAL" clId="{82029AF7-A73B-42DC-8183-84356175A62B}" dt="2023-06-28T08:15:05.576" v="2148" actId="1076"/>
          <ac:spMkLst>
            <pc:docMk/>
            <pc:sldMk cId="952463978" sldId="1987"/>
            <ac:spMk id="3" creationId="{5AC89A35-69A6-7F64-C8B2-3ED5DE56A59F}"/>
          </ac:spMkLst>
        </pc:spChg>
        <pc:spChg chg="add del mod">
          <ac:chgData name="Jack Hodgson" userId="0cf2372a-5aef-4bb8-ad50-8e799e33c92c" providerId="ADAL" clId="{82029AF7-A73B-42DC-8183-84356175A62B}" dt="2023-06-28T08:15:01.346" v="2147" actId="478"/>
          <ac:spMkLst>
            <pc:docMk/>
            <pc:sldMk cId="952463978" sldId="1987"/>
            <ac:spMk id="5" creationId="{56A71476-4A7F-EDBF-14DC-D12B5E03C949}"/>
          </ac:spMkLst>
        </pc:spChg>
        <pc:spChg chg="mod">
          <ac:chgData name="Jack Hodgson" userId="0cf2372a-5aef-4bb8-ad50-8e799e33c92c" providerId="ADAL" clId="{82029AF7-A73B-42DC-8183-84356175A62B}" dt="2023-06-28T08:14:37.758" v="2142" actId="20577"/>
          <ac:spMkLst>
            <pc:docMk/>
            <pc:sldMk cId="952463978" sldId="1987"/>
            <ac:spMk id="7" creationId="{4297B3E4-0260-224E-B0D8-BA4EF1BDDE4B}"/>
          </ac:spMkLst>
        </pc:spChg>
        <pc:spChg chg="mod">
          <ac:chgData name="Jack Hodgson" userId="0cf2372a-5aef-4bb8-ad50-8e799e33c92c" providerId="ADAL" clId="{82029AF7-A73B-42DC-8183-84356175A62B}" dt="2023-06-28T08:14:54.174" v="2143" actId="20577"/>
          <ac:spMkLst>
            <pc:docMk/>
            <pc:sldMk cId="952463978" sldId="1987"/>
            <ac:spMk id="8" creationId="{74DF63CE-A6DC-A849-971B-4C9CBEE215A3}"/>
          </ac:spMkLst>
        </pc:spChg>
        <pc:spChg chg="add mod">
          <ac:chgData name="Jack Hodgson" userId="0cf2372a-5aef-4bb8-ad50-8e799e33c92c" providerId="ADAL" clId="{82029AF7-A73B-42DC-8183-84356175A62B}" dt="2023-06-28T08:15:30.956" v="2155" actId="1076"/>
          <ac:spMkLst>
            <pc:docMk/>
            <pc:sldMk cId="952463978" sldId="1987"/>
            <ac:spMk id="10" creationId="{021198CA-2885-EB45-528F-49015D716FF0}"/>
          </ac:spMkLst>
        </pc:spChg>
        <pc:spChg chg="add del mod">
          <ac:chgData name="Jack Hodgson" userId="0cf2372a-5aef-4bb8-ad50-8e799e33c92c" providerId="ADAL" clId="{82029AF7-A73B-42DC-8183-84356175A62B}" dt="2023-06-30T07:38:06.985" v="2565" actId="478"/>
          <ac:spMkLst>
            <pc:docMk/>
            <pc:sldMk cId="952463978" sldId="1987"/>
            <ac:spMk id="11" creationId="{95439E9C-8592-A4D6-9001-A4181A79FF83}"/>
          </ac:spMkLst>
        </pc:spChg>
        <pc:picChg chg="add mod modCrop">
          <ac:chgData name="Jack Hodgson" userId="0cf2372a-5aef-4bb8-ad50-8e799e33c92c" providerId="ADAL" clId="{82029AF7-A73B-42DC-8183-84356175A62B}" dt="2023-06-30T07:38:03.054" v="2564" actId="1076"/>
          <ac:picMkLst>
            <pc:docMk/>
            <pc:sldMk cId="952463978" sldId="1987"/>
            <ac:picMk id="4" creationId="{D77AE786-D809-F935-0C82-DE708DFEC86B}"/>
          </ac:picMkLst>
        </pc:picChg>
        <pc:picChg chg="add del mod">
          <ac:chgData name="Jack Hodgson" userId="0cf2372a-5aef-4bb8-ad50-8e799e33c92c" providerId="ADAL" clId="{82029AF7-A73B-42DC-8183-84356175A62B}" dt="2023-06-28T08:45:49.673" v="2372" actId="478"/>
          <ac:picMkLst>
            <pc:docMk/>
            <pc:sldMk cId="952463978" sldId="1987"/>
            <ac:picMk id="6" creationId="{4EE30591-F4DC-75C0-E646-C52072E8ECF0}"/>
          </ac:picMkLst>
        </pc:picChg>
        <pc:picChg chg="add mod">
          <ac:chgData name="Jack Hodgson" userId="0cf2372a-5aef-4bb8-ad50-8e799e33c92c" providerId="ADAL" clId="{82029AF7-A73B-42DC-8183-84356175A62B}" dt="2023-06-30T07:37:45.624" v="2561" actId="1076"/>
          <ac:picMkLst>
            <pc:docMk/>
            <pc:sldMk cId="952463978" sldId="1987"/>
            <ac:picMk id="9" creationId="{F0E712DB-1038-F36A-D611-E799F8488FFE}"/>
          </ac:picMkLst>
        </pc:picChg>
        <pc:picChg chg="add del mod modCrop">
          <ac:chgData name="Jack Hodgson" userId="0cf2372a-5aef-4bb8-ad50-8e799e33c92c" providerId="ADAL" clId="{82029AF7-A73B-42DC-8183-84356175A62B}" dt="2023-06-30T07:37:35.279" v="2557" actId="478"/>
          <ac:picMkLst>
            <pc:docMk/>
            <pc:sldMk cId="952463978" sldId="1987"/>
            <ac:picMk id="13" creationId="{53591941-8C07-7DE7-C925-F1C23C5FFAE7}"/>
          </ac:picMkLst>
        </pc:picChg>
      </pc:sldChg>
      <pc:sldChg chg="modSp mod">
        <pc:chgData name="Jack Hodgson" userId="0cf2372a-5aef-4bb8-ad50-8e799e33c92c" providerId="ADAL" clId="{82029AF7-A73B-42DC-8183-84356175A62B}" dt="2023-06-28T08:34:08.512" v="2335" actId="1076"/>
        <pc:sldMkLst>
          <pc:docMk/>
          <pc:sldMk cId="2282146806" sldId="2145707281"/>
        </pc:sldMkLst>
        <pc:spChg chg="mod">
          <ac:chgData name="Jack Hodgson" userId="0cf2372a-5aef-4bb8-ad50-8e799e33c92c" providerId="ADAL" clId="{82029AF7-A73B-42DC-8183-84356175A62B}" dt="2023-06-28T08:34:00.122" v="2334" actId="2711"/>
          <ac:spMkLst>
            <pc:docMk/>
            <pc:sldMk cId="2282146806" sldId="2145707281"/>
            <ac:spMk id="2" creationId="{B8853BB4-7C34-9601-30AA-23C9B1F275FF}"/>
          </ac:spMkLst>
        </pc:spChg>
        <pc:spChg chg="mod">
          <ac:chgData name="Jack Hodgson" userId="0cf2372a-5aef-4bb8-ad50-8e799e33c92c" providerId="ADAL" clId="{82029AF7-A73B-42DC-8183-84356175A62B}" dt="2023-06-28T08:34:00.122" v="2334" actId="2711"/>
          <ac:spMkLst>
            <pc:docMk/>
            <pc:sldMk cId="2282146806" sldId="2145707281"/>
            <ac:spMk id="3" creationId="{4F6168C7-5695-351D-5934-EEC8588311AD}"/>
          </ac:spMkLst>
        </pc:spChg>
        <pc:spChg chg="mod">
          <ac:chgData name="Jack Hodgson" userId="0cf2372a-5aef-4bb8-ad50-8e799e33c92c" providerId="ADAL" clId="{82029AF7-A73B-42DC-8183-84356175A62B}" dt="2023-06-28T08:34:00.122" v="2334" actId="2711"/>
          <ac:spMkLst>
            <pc:docMk/>
            <pc:sldMk cId="2282146806" sldId="2145707281"/>
            <ac:spMk id="4" creationId="{DA071A21-B484-09FD-4CE6-57620021A9EC}"/>
          </ac:spMkLst>
        </pc:spChg>
        <pc:spChg chg="mod">
          <ac:chgData name="Jack Hodgson" userId="0cf2372a-5aef-4bb8-ad50-8e799e33c92c" providerId="ADAL" clId="{82029AF7-A73B-42DC-8183-84356175A62B}" dt="2023-06-28T08:34:00.122" v="2334" actId="2711"/>
          <ac:spMkLst>
            <pc:docMk/>
            <pc:sldMk cId="2282146806" sldId="2145707281"/>
            <ac:spMk id="5" creationId="{C594638D-C17F-D749-9360-E2332845D248}"/>
          </ac:spMkLst>
        </pc:spChg>
        <pc:spChg chg="mod">
          <ac:chgData name="Jack Hodgson" userId="0cf2372a-5aef-4bb8-ad50-8e799e33c92c" providerId="ADAL" clId="{82029AF7-A73B-42DC-8183-84356175A62B}" dt="2023-06-28T08:34:08.512" v="2335" actId="1076"/>
          <ac:spMkLst>
            <pc:docMk/>
            <pc:sldMk cId="2282146806" sldId="2145707281"/>
            <ac:spMk id="6" creationId="{90D8699A-B55F-394A-8D26-672B8DCA6C60}"/>
          </ac:spMkLst>
        </pc:spChg>
        <pc:spChg chg="mod">
          <ac:chgData name="Jack Hodgson" userId="0cf2372a-5aef-4bb8-ad50-8e799e33c92c" providerId="ADAL" clId="{82029AF7-A73B-42DC-8183-84356175A62B}" dt="2023-06-28T08:34:00.122" v="2334" actId="2711"/>
          <ac:spMkLst>
            <pc:docMk/>
            <pc:sldMk cId="2282146806" sldId="2145707281"/>
            <ac:spMk id="7" creationId="{43EFDF5E-1175-2757-7A5C-BAA234EBD135}"/>
          </ac:spMkLst>
        </pc:spChg>
        <pc:spChg chg="mod">
          <ac:chgData name="Jack Hodgson" userId="0cf2372a-5aef-4bb8-ad50-8e799e33c92c" providerId="ADAL" clId="{82029AF7-A73B-42DC-8183-84356175A62B}" dt="2023-06-28T08:34:00.122" v="2334" actId="2711"/>
          <ac:spMkLst>
            <pc:docMk/>
            <pc:sldMk cId="2282146806" sldId="2145707281"/>
            <ac:spMk id="17" creationId="{38CD63A1-340F-AF47-BC76-77C1B8EFAD07}"/>
          </ac:spMkLst>
        </pc:spChg>
      </pc:sldChg>
      <pc:sldChg chg="addSp delSp modSp add del mod modNotesTx">
        <pc:chgData name="Jack Hodgson" userId="0cf2372a-5aef-4bb8-ad50-8e799e33c92c" providerId="ADAL" clId="{82029AF7-A73B-42DC-8183-84356175A62B}" dt="2023-06-30T07:39:32.229" v="2657" actId="20577"/>
        <pc:sldMkLst>
          <pc:docMk/>
          <pc:sldMk cId="516331991" sldId="2145707286"/>
        </pc:sldMkLst>
        <pc:spChg chg="mod">
          <ac:chgData name="Jack Hodgson" userId="0cf2372a-5aef-4bb8-ad50-8e799e33c92c" providerId="ADAL" clId="{82029AF7-A73B-42DC-8183-84356175A62B}" dt="2023-06-27T09:16:16.553" v="1885" actId="313"/>
          <ac:spMkLst>
            <pc:docMk/>
            <pc:sldMk cId="516331991" sldId="2145707286"/>
            <ac:spMk id="2" creationId="{BAA8BFF3-3C6F-9D8A-C883-CAEB8FBDD0A2}"/>
          </ac:spMkLst>
        </pc:spChg>
        <pc:spChg chg="del">
          <ac:chgData name="Jack Hodgson" userId="0cf2372a-5aef-4bb8-ad50-8e799e33c92c" providerId="ADAL" clId="{82029AF7-A73B-42DC-8183-84356175A62B}" dt="2023-06-27T09:15:21.890" v="1829" actId="478"/>
          <ac:spMkLst>
            <pc:docMk/>
            <pc:sldMk cId="516331991" sldId="2145707286"/>
            <ac:spMk id="3" creationId="{040CBAAE-E144-E8F1-1696-602A9627EA98}"/>
          </ac:spMkLst>
        </pc:spChg>
        <pc:spChg chg="add mod">
          <ac:chgData name="Jack Hodgson" userId="0cf2372a-5aef-4bb8-ad50-8e799e33c92c" providerId="ADAL" clId="{82029AF7-A73B-42DC-8183-84356175A62B}" dt="2023-06-27T09:16:37.260" v="1887" actId="1076"/>
          <ac:spMkLst>
            <pc:docMk/>
            <pc:sldMk cId="516331991" sldId="2145707286"/>
            <ac:spMk id="6" creationId="{8A62E1E2-923A-DD60-0BA9-668C42787768}"/>
          </ac:spMkLst>
        </pc:spChg>
        <pc:graphicFrameChg chg="del">
          <ac:chgData name="Jack Hodgson" userId="0cf2372a-5aef-4bb8-ad50-8e799e33c92c" providerId="ADAL" clId="{82029AF7-A73B-42DC-8183-84356175A62B}" dt="2023-06-27T09:15:20.137" v="1828" actId="478"/>
          <ac:graphicFrameMkLst>
            <pc:docMk/>
            <pc:sldMk cId="516331991" sldId="2145707286"/>
            <ac:graphicFrameMk id="4" creationId="{DD3514FF-AD00-C24B-A095-8B66AAE461CC}"/>
          </ac:graphicFrameMkLst>
        </pc:graphicFrameChg>
        <pc:picChg chg="add mod modCrop">
          <ac:chgData name="Jack Hodgson" userId="0cf2372a-5aef-4bb8-ad50-8e799e33c92c" providerId="ADAL" clId="{82029AF7-A73B-42DC-8183-84356175A62B}" dt="2023-06-27T09:17:40.698" v="1970" actId="29295"/>
          <ac:picMkLst>
            <pc:docMk/>
            <pc:sldMk cId="516331991" sldId="2145707286"/>
            <ac:picMk id="5" creationId="{A14D727B-40E2-6E74-4DCB-91414ADDA880}"/>
          </ac:picMkLst>
        </pc:picChg>
      </pc:sldChg>
      <pc:sldChg chg="modSp del mod modNotesTx">
        <pc:chgData name="Jack Hodgson" userId="0cf2372a-5aef-4bb8-ad50-8e799e33c92c" providerId="ADAL" clId="{82029AF7-A73B-42DC-8183-84356175A62B}" dt="2023-06-27T09:17:07.263" v="1889" actId="2696"/>
        <pc:sldMkLst>
          <pc:docMk/>
          <pc:sldMk cId="1254816810" sldId="2145708108"/>
        </pc:sldMkLst>
        <pc:spChg chg="mod">
          <ac:chgData name="Jack Hodgson" userId="0cf2372a-5aef-4bb8-ad50-8e799e33c92c" providerId="ADAL" clId="{82029AF7-A73B-42DC-8183-84356175A62B}" dt="2023-06-07T09:22:38.917" v="43" actId="20577"/>
          <ac:spMkLst>
            <pc:docMk/>
            <pc:sldMk cId="1254816810" sldId="2145708108"/>
            <ac:spMk id="2" creationId="{EAA16669-84D8-FE29-7E71-65F07D66A50B}"/>
          </ac:spMkLst>
        </pc:spChg>
      </pc:sldChg>
      <pc:sldChg chg="addSp delSp modSp del mod addCm">
        <pc:chgData name="Jack Hodgson" userId="0cf2372a-5aef-4bb8-ad50-8e799e33c92c" providerId="ADAL" clId="{82029AF7-A73B-42DC-8183-84356175A62B}" dt="2023-06-27T09:30:52.724" v="2041" actId="2696"/>
        <pc:sldMkLst>
          <pc:docMk/>
          <pc:sldMk cId="2373218791" sldId="2145708109"/>
        </pc:sldMkLst>
        <pc:spChg chg="add mod">
          <ac:chgData name="Jack Hodgson" userId="0cf2372a-5aef-4bb8-ad50-8e799e33c92c" providerId="ADAL" clId="{82029AF7-A73B-42DC-8183-84356175A62B}" dt="2023-06-27T07:30:52.312" v="1327" actId="20577"/>
          <ac:spMkLst>
            <pc:docMk/>
            <pc:sldMk cId="2373218791" sldId="2145708109"/>
            <ac:spMk id="3" creationId="{9A237D89-01F0-D519-18C3-DCDEB5B3C413}"/>
          </ac:spMkLst>
        </pc:spChg>
        <pc:spChg chg="del">
          <ac:chgData name="Jack Hodgson" userId="0cf2372a-5aef-4bb8-ad50-8e799e33c92c" providerId="ADAL" clId="{82029AF7-A73B-42DC-8183-84356175A62B}" dt="2023-06-07T09:30:03.121" v="44" actId="478"/>
          <ac:spMkLst>
            <pc:docMk/>
            <pc:sldMk cId="2373218791" sldId="2145708109"/>
            <ac:spMk id="3" creationId="{DBA85FF4-EBE0-48FA-75B0-212ADA1B6F12}"/>
          </ac:spMkLst>
        </pc:spChg>
        <pc:spChg chg="add del mod">
          <ac:chgData name="Jack Hodgson" userId="0cf2372a-5aef-4bb8-ad50-8e799e33c92c" providerId="ADAL" clId="{82029AF7-A73B-42DC-8183-84356175A62B}" dt="2023-06-07T09:30:05.296" v="45" actId="478"/>
          <ac:spMkLst>
            <pc:docMk/>
            <pc:sldMk cId="2373218791" sldId="2145708109"/>
            <ac:spMk id="5" creationId="{0FDFF3EB-C8F6-215B-7B34-BF6D911903FA}"/>
          </ac:spMkLst>
        </pc:spChg>
        <pc:picChg chg="add mod">
          <ac:chgData name="Jack Hodgson" userId="0cf2372a-5aef-4bb8-ad50-8e799e33c92c" providerId="ADAL" clId="{82029AF7-A73B-42DC-8183-84356175A62B}" dt="2023-06-27T07:30:45.153" v="1322" actId="1076"/>
          <ac:picMkLst>
            <pc:docMk/>
            <pc:sldMk cId="2373218791" sldId="2145708109"/>
            <ac:picMk id="7" creationId="{BBD63505-F4E6-0FAE-2A99-7DADE6D33904}"/>
          </ac:picMkLst>
        </pc:picChg>
        <pc:picChg chg="add del mod">
          <ac:chgData name="Jack Hodgson" userId="0cf2372a-5aef-4bb8-ad50-8e799e33c92c" providerId="ADAL" clId="{82029AF7-A73B-42DC-8183-84356175A62B}" dt="2023-06-27T07:19:26.336" v="74" actId="478"/>
          <ac:picMkLst>
            <pc:docMk/>
            <pc:sldMk cId="2373218791" sldId="2145708109"/>
            <ac:picMk id="9" creationId="{3BFF73C8-4F5E-D4B9-0EF1-EE739B43F813}"/>
          </ac:picMkLst>
        </pc:picChg>
        <pc:picChg chg="add del mod">
          <ac:chgData name="Jack Hodgson" userId="0cf2372a-5aef-4bb8-ad50-8e799e33c92c" providerId="ADAL" clId="{82029AF7-A73B-42DC-8183-84356175A62B}" dt="2023-06-27T07:19:08.919" v="70" actId="478"/>
          <ac:picMkLst>
            <pc:docMk/>
            <pc:sldMk cId="2373218791" sldId="2145708109"/>
            <ac:picMk id="11" creationId="{9A1EB21A-22A3-395E-DC5E-C00824F43FD3}"/>
          </ac:picMkLst>
        </pc:picChg>
        <pc:picChg chg="add del mod">
          <ac:chgData name="Jack Hodgson" userId="0cf2372a-5aef-4bb8-ad50-8e799e33c92c" providerId="ADAL" clId="{82029AF7-A73B-42DC-8183-84356175A62B}" dt="2023-06-27T07:19:18.139" v="72" actId="478"/>
          <ac:picMkLst>
            <pc:docMk/>
            <pc:sldMk cId="2373218791" sldId="2145708109"/>
            <ac:picMk id="13" creationId="{D3C7E4C1-3719-3482-5DFE-1B276E887184}"/>
          </ac:picMkLst>
        </pc:picChg>
        <pc:extLst>
          <p:ext xmlns:p="http://schemas.openxmlformats.org/presentationml/2006/main" uri="{D6D511B9-2390-475A-947B-AFAB55BFBCF1}">
            <pc226:cmChg xmlns:pc226="http://schemas.microsoft.com/office/powerpoint/2022/06/main/command" chg="add">
              <pc226:chgData name="Jack Hodgson" userId="0cf2372a-5aef-4bb8-ad50-8e799e33c92c" providerId="ADAL" clId="{82029AF7-A73B-42DC-8183-84356175A62B}" dt="2023-06-07T11:52:54.158" v="68"/>
              <pc2:cmMkLst xmlns:pc2="http://schemas.microsoft.com/office/powerpoint/2019/9/main/command">
                <pc:docMk/>
                <pc:sldMk cId="2373218791" sldId="2145708109"/>
                <pc2:cmMk id="{7D5745DB-6720-4C1B-BBCA-CCEE70E2804B}"/>
              </pc2:cmMkLst>
            </pc226:cmChg>
          </p:ext>
        </pc:extLst>
      </pc:sldChg>
      <pc:sldChg chg="modSp mod">
        <pc:chgData name="Jack Hodgson" userId="0cf2372a-5aef-4bb8-ad50-8e799e33c92c" providerId="ADAL" clId="{82029AF7-A73B-42DC-8183-84356175A62B}" dt="2023-06-27T07:24:07.641" v="624" actId="20577"/>
        <pc:sldMkLst>
          <pc:docMk/>
          <pc:sldMk cId="1745895265" sldId="2145708111"/>
        </pc:sldMkLst>
        <pc:spChg chg="mod">
          <ac:chgData name="Jack Hodgson" userId="0cf2372a-5aef-4bb8-ad50-8e799e33c92c" providerId="ADAL" clId="{82029AF7-A73B-42DC-8183-84356175A62B}" dt="2023-06-27T07:24:07.641" v="624" actId="20577"/>
          <ac:spMkLst>
            <pc:docMk/>
            <pc:sldMk cId="1745895265" sldId="2145708111"/>
            <ac:spMk id="3" creationId="{DBA85FF4-EBE0-48FA-75B0-212ADA1B6F12}"/>
          </ac:spMkLst>
        </pc:spChg>
      </pc:sldChg>
      <pc:sldChg chg="del">
        <pc:chgData name="Jack Hodgson" userId="0cf2372a-5aef-4bb8-ad50-8e799e33c92c" providerId="ADAL" clId="{82029AF7-A73B-42DC-8183-84356175A62B}" dt="2023-06-28T08:23:37.945" v="2328" actId="2696"/>
        <pc:sldMkLst>
          <pc:docMk/>
          <pc:sldMk cId="3041297840" sldId="2145708112"/>
        </pc:sldMkLst>
      </pc:sldChg>
      <pc:sldChg chg="del">
        <pc:chgData name="Jack Hodgson" userId="0cf2372a-5aef-4bb8-ad50-8e799e33c92c" providerId="ADAL" clId="{82029AF7-A73B-42DC-8183-84356175A62B}" dt="2023-06-27T09:32:49.004" v="2112" actId="2696"/>
        <pc:sldMkLst>
          <pc:docMk/>
          <pc:sldMk cId="1687481883" sldId="2145708113"/>
        </pc:sldMkLst>
      </pc:sldChg>
      <pc:sldChg chg="del">
        <pc:chgData name="Jack Hodgson" userId="0cf2372a-5aef-4bb8-ad50-8e799e33c92c" providerId="ADAL" clId="{82029AF7-A73B-42DC-8183-84356175A62B}" dt="2023-06-28T09:26:20.144" v="2556" actId="2696"/>
        <pc:sldMkLst>
          <pc:docMk/>
          <pc:sldMk cId="1869881839" sldId="2145708115"/>
        </pc:sldMkLst>
      </pc:sldChg>
      <pc:sldChg chg="addSp delSp modSp mod modNotesTx">
        <pc:chgData name="Jack Hodgson" userId="0cf2372a-5aef-4bb8-ad50-8e799e33c92c" providerId="ADAL" clId="{82029AF7-A73B-42DC-8183-84356175A62B}" dt="2023-06-27T09:30:45.048" v="2040"/>
        <pc:sldMkLst>
          <pc:docMk/>
          <pc:sldMk cId="4281995201" sldId="2145708116"/>
        </pc:sldMkLst>
        <pc:spChg chg="mod">
          <ac:chgData name="Jack Hodgson" userId="0cf2372a-5aef-4bb8-ad50-8e799e33c92c" providerId="ADAL" clId="{82029AF7-A73B-42DC-8183-84356175A62B}" dt="2023-06-27T09:19:28.396" v="2029" actId="27636"/>
          <ac:spMkLst>
            <pc:docMk/>
            <pc:sldMk cId="4281995201" sldId="2145708116"/>
            <ac:spMk id="2" creationId="{BAA8BFF3-3C6F-9D8A-C883-CAEB8FBDD0A2}"/>
          </ac:spMkLst>
        </pc:spChg>
        <pc:spChg chg="del">
          <ac:chgData name="Jack Hodgson" userId="0cf2372a-5aef-4bb8-ad50-8e799e33c92c" providerId="ADAL" clId="{82029AF7-A73B-42DC-8183-84356175A62B}" dt="2023-06-27T09:19:38.751" v="2031" actId="478"/>
          <ac:spMkLst>
            <pc:docMk/>
            <pc:sldMk cId="4281995201" sldId="2145708116"/>
            <ac:spMk id="3" creationId="{040CBAAE-E144-E8F1-1696-602A9627EA98}"/>
          </ac:spMkLst>
        </pc:spChg>
        <pc:graphicFrameChg chg="del">
          <ac:chgData name="Jack Hodgson" userId="0cf2372a-5aef-4bb8-ad50-8e799e33c92c" providerId="ADAL" clId="{82029AF7-A73B-42DC-8183-84356175A62B}" dt="2023-06-27T09:19:36.586" v="2030" actId="478"/>
          <ac:graphicFrameMkLst>
            <pc:docMk/>
            <pc:sldMk cId="4281995201" sldId="2145708116"/>
            <ac:graphicFrameMk id="4" creationId="{DD3514FF-AD00-C24B-A095-8B66AAE461CC}"/>
          </ac:graphicFrameMkLst>
        </pc:graphicFrameChg>
        <pc:picChg chg="add mod">
          <ac:chgData name="Jack Hodgson" userId="0cf2372a-5aef-4bb8-ad50-8e799e33c92c" providerId="ADAL" clId="{82029AF7-A73B-42DC-8183-84356175A62B}" dt="2023-06-27T09:19:55.549" v="2037" actId="1076"/>
          <ac:picMkLst>
            <pc:docMk/>
            <pc:sldMk cId="4281995201" sldId="2145708116"/>
            <ac:picMk id="5" creationId="{A6ACB900-8929-5700-E7FF-7BB16C3CD0CB}"/>
          </ac:picMkLst>
        </pc:picChg>
        <pc:picChg chg="add del mod">
          <ac:chgData name="Jack Hodgson" userId="0cf2372a-5aef-4bb8-ad50-8e799e33c92c" providerId="ADAL" clId="{82029AF7-A73B-42DC-8183-84356175A62B}" dt="2023-06-27T09:30:37.312" v="2039"/>
          <ac:picMkLst>
            <pc:docMk/>
            <pc:sldMk cId="4281995201" sldId="2145708116"/>
            <ac:picMk id="6" creationId="{1EDAE725-FA03-4799-C517-5C2E4A0B101E}"/>
          </ac:picMkLst>
        </pc:picChg>
      </pc:sldChg>
      <pc:sldChg chg="addSp delSp modSp add mod ord modNotesTx">
        <pc:chgData name="Jack Hodgson" userId="0cf2372a-5aef-4bb8-ad50-8e799e33c92c" providerId="ADAL" clId="{82029AF7-A73B-42DC-8183-84356175A62B}" dt="2023-06-30T07:39:42.539" v="2663" actId="20577"/>
        <pc:sldMkLst>
          <pc:docMk/>
          <pc:sldMk cId="1931900339" sldId="2145708117"/>
        </pc:sldMkLst>
        <pc:spChg chg="mod">
          <ac:chgData name="Jack Hodgson" userId="0cf2372a-5aef-4bb8-ad50-8e799e33c92c" providerId="ADAL" clId="{82029AF7-A73B-42DC-8183-84356175A62B}" dt="2023-06-27T09:31:52.351" v="2102" actId="5793"/>
          <ac:spMkLst>
            <pc:docMk/>
            <pc:sldMk cId="1931900339" sldId="2145708117"/>
            <ac:spMk id="2" creationId="{BAA8BFF3-3C6F-9D8A-C883-CAEB8FBDD0A2}"/>
          </ac:spMkLst>
        </pc:spChg>
        <pc:spChg chg="del">
          <ac:chgData name="Jack Hodgson" userId="0cf2372a-5aef-4bb8-ad50-8e799e33c92c" providerId="ADAL" clId="{82029AF7-A73B-42DC-8183-84356175A62B}" dt="2023-06-27T09:32:03.785" v="2104" actId="478"/>
          <ac:spMkLst>
            <pc:docMk/>
            <pc:sldMk cId="1931900339" sldId="2145708117"/>
            <ac:spMk id="3" creationId="{040CBAAE-E144-E8F1-1696-602A9627EA98}"/>
          </ac:spMkLst>
        </pc:spChg>
        <pc:graphicFrameChg chg="del">
          <ac:chgData name="Jack Hodgson" userId="0cf2372a-5aef-4bb8-ad50-8e799e33c92c" providerId="ADAL" clId="{82029AF7-A73B-42DC-8183-84356175A62B}" dt="2023-06-27T09:32:02.618" v="2103" actId="478"/>
          <ac:graphicFrameMkLst>
            <pc:docMk/>
            <pc:sldMk cId="1931900339" sldId="2145708117"/>
            <ac:graphicFrameMk id="4" creationId="{DD3514FF-AD00-C24B-A095-8B66AAE461CC}"/>
          </ac:graphicFrameMkLst>
        </pc:graphicFrameChg>
        <pc:picChg chg="add mod">
          <ac:chgData name="Jack Hodgson" userId="0cf2372a-5aef-4bb8-ad50-8e799e33c92c" providerId="ADAL" clId="{82029AF7-A73B-42DC-8183-84356175A62B}" dt="2023-06-27T09:32:21.161" v="2110" actId="1076"/>
          <ac:picMkLst>
            <pc:docMk/>
            <pc:sldMk cId="1931900339" sldId="2145708117"/>
            <ac:picMk id="5" creationId="{B67EB092-290C-710F-BECF-5D7CD56E6622}"/>
          </ac:picMkLst>
        </pc:picChg>
      </pc:sldChg>
      <pc:sldChg chg="modSp mod">
        <pc:chgData name="Jack Hodgson" userId="0cf2372a-5aef-4bb8-ad50-8e799e33c92c" providerId="ADAL" clId="{82029AF7-A73B-42DC-8183-84356175A62B}" dt="2023-06-28T08:40:59.527" v="2363" actId="207"/>
        <pc:sldMkLst>
          <pc:docMk/>
          <pc:sldMk cId="388926109" sldId="2145708118"/>
        </pc:sldMkLst>
        <pc:spChg chg="mod">
          <ac:chgData name="Jack Hodgson" userId="0cf2372a-5aef-4bb8-ad50-8e799e33c92c" providerId="ADAL" clId="{82029AF7-A73B-42DC-8183-84356175A62B}" dt="2023-06-28T08:40:48.942" v="2359" actId="207"/>
          <ac:spMkLst>
            <pc:docMk/>
            <pc:sldMk cId="388926109" sldId="2145708118"/>
            <ac:spMk id="2" creationId="{CCCF6FB3-5B0E-054A-A00A-169C64A57088}"/>
          </ac:spMkLst>
        </pc:spChg>
        <pc:spChg chg="mod">
          <ac:chgData name="Jack Hodgson" userId="0cf2372a-5aef-4bb8-ad50-8e799e33c92c" providerId="ADAL" clId="{82029AF7-A73B-42DC-8183-84356175A62B}" dt="2023-06-28T08:40:50.841" v="2360" actId="207"/>
          <ac:spMkLst>
            <pc:docMk/>
            <pc:sldMk cId="388926109" sldId="2145708118"/>
            <ac:spMk id="3" creationId="{BF17F578-3457-9F4D-B33F-6548C62DB76A}"/>
          </ac:spMkLst>
        </pc:spChg>
        <pc:spChg chg="mod">
          <ac:chgData name="Jack Hodgson" userId="0cf2372a-5aef-4bb8-ad50-8e799e33c92c" providerId="ADAL" clId="{82029AF7-A73B-42DC-8183-84356175A62B}" dt="2023-06-28T08:40:54.892" v="2362" actId="207"/>
          <ac:spMkLst>
            <pc:docMk/>
            <pc:sldMk cId="388926109" sldId="2145708118"/>
            <ac:spMk id="4" creationId="{C4174D1F-DD99-CD4A-A738-B73A94CA00AC}"/>
          </ac:spMkLst>
        </pc:spChg>
        <pc:spChg chg="mod">
          <ac:chgData name="Jack Hodgson" userId="0cf2372a-5aef-4bb8-ad50-8e799e33c92c" providerId="ADAL" clId="{82029AF7-A73B-42DC-8183-84356175A62B}" dt="2023-06-28T08:40:27.433" v="2354" actId="2711"/>
          <ac:spMkLst>
            <pc:docMk/>
            <pc:sldMk cId="388926109" sldId="2145708118"/>
            <ac:spMk id="5" creationId="{9E200371-CD68-214C-AAC6-84E759520730}"/>
          </ac:spMkLst>
        </pc:spChg>
        <pc:spChg chg="mod">
          <ac:chgData name="Jack Hodgson" userId="0cf2372a-5aef-4bb8-ad50-8e799e33c92c" providerId="ADAL" clId="{82029AF7-A73B-42DC-8183-84356175A62B}" dt="2023-06-28T08:40:52.743" v="2361" actId="207"/>
          <ac:spMkLst>
            <pc:docMk/>
            <pc:sldMk cId="388926109" sldId="2145708118"/>
            <ac:spMk id="6" creationId="{D38F4E64-6460-554B-BE51-C9A279FCF2CF}"/>
          </ac:spMkLst>
        </pc:spChg>
        <pc:spChg chg="mod">
          <ac:chgData name="Jack Hodgson" userId="0cf2372a-5aef-4bb8-ad50-8e799e33c92c" providerId="ADAL" clId="{82029AF7-A73B-42DC-8183-84356175A62B}" dt="2023-06-28T08:40:59.527" v="2363" actId="207"/>
          <ac:spMkLst>
            <pc:docMk/>
            <pc:sldMk cId="388926109" sldId="2145708118"/>
            <ac:spMk id="7" creationId="{523F5F04-A892-7647-801D-1B4A8960C30C}"/>
          </ac:spMkLst>
        </pc:spChg>
        <pc:spChg chg="mod">
          <ac:chgData name="Jack Hodgson" userId="0cf2372a-5aef-4bb8-ad50-8e799e33c92c" providerId="ADAL" clId="{82029AF7-A73B-42DC-8183-84356175A62B}" dt="2023-06-28T08:40:34.323" v="2356" actId="1076"/>
          <ac:spMkLst>
            <pc:docMk/>
            <pc:sldMk cId="388926109" sldId="2145708118"/>
            <ac:spMk id="13" creationId="{AF06DAC2-9EEB-52EC-D59B-87C1F8ABEE50}"/>
          </ac:spMkLst>
        </pc:spChg>
        <pc:spChg chg="mod">
          <ac:chgData name="Jack Hodgson" userId="0cf2372a-5aef-4bb8-ad50-8e799e33c92c" providerId="ADAL" clId="{82029AF7-A73B-42DC-8183-84356175A62B}" dt="2023-06-28T08:40:27.433" v="2354" actId="2711"/>
          <ac:spMkLst>
            <pc:docMk/>
            <pc:sldMk cId="388926109" sldId="2145708118"/>
            <ac:spMk id="14" creationId="{BA47C330-10D2-B0C7-2640-2A8A00D94C81}"/>
          </ac:spMkLst>
        </pc:spChg>
        <pc:spChg chg="mod">
          <ac:chgData name="Jack Hodgson" userId="0cf2372a-5aef-4bb8-ad50-8e799e33c92c" providerId="ADAL" clId="{82029AF7-A73B-42DC-8183-84356175A62B}" dt="2023-06-28T08:40:27.433" v="2354" actId="2711"/>
          <ac:spMkLst>
            <pc:docMk/>
            <pc:sldMk cId="388926109" sldId="2145708118"/>
            <ac:spMk id="15" creationId="{FB74974E-32EA-CB97-7041-8DD3FE4CAF3E}"/>
          </ac:spMkLst>
        </pc:spChg>
        <pc:spChg chg="mod">
          <ac:chgData name="Jack Hodgson" userId="0cf2372a-5aef-4bb8-ad50-8e799e33c92c" providerId="ADAL" clId="{82029AF7-A73B-42DC-8183-84356175A62B}" dt="2023-06-28T08:40:27.433" v="2354" actId="2711"/>
          <ac:spMkLst>
            <pc:docMk/>
            <pc:sldMk cId="388926109" sldId="2145708118"/>
            <ac:spMk id="16" creationId="{480E282C-34EC-6796-A1BA-905EFB9AAD6F}"/>
          </ac:spMkLst>
        </pc:spChg>
        <pc:spChg chg="mod">
          <ac:chgData name="Jack Hodgson" userId="0cf2372a-5aef-4bb8-ad50-8e799e33c92c" providerId="ADAL" clId="{82029AF7-A73B-42DC-8183-84356175A62B}" dt="2023-06-28T08:40:39.266" v="2358" actId="1076"/>
          <ac:spMkLst>
            <pc:docMk/>
            <pc:sldMk cId="388926109" sldId="2145708118"/>
            <ac:spMk id="17" creationId="{42F27206-C00F-638D-3842-6ED70F3175E5}"/>
          </ac:spMkLst>
        </pc:spChg>
      </pc:sldChg>
      <pc:sldChg chg="modSp mod">
        <pc:chgData name="Jack Hodgson" userId="0cf2372a-5aef-4bb8-ad50-8e799e33c92c" providerId="ADAL" clId="{82029AF7-A73B-42DC-8183-84356175A62B}" dt="2023-06-28T08:41:50.166" v="2366" actId="2711"/>
        <pc:sldMkLst>
          <pc:docMk/>
          <pc:sldMk cId="2851658488" sldId="2145708119"/>
        </pc:sldMkLst>
        <pc:spChg chg="mod">
          <ac:chgData name="Jack Hodgson" userId="0cf2372a-5aef-4bb8-ad50-8e799e33c92c" providerId="ADAL" clId="{82029AF7-A73B-42DC-8183-84356175A62B}" dt="2023-06-28T08:41:50.166" v="2366" actId="2711"/>
          <ac:spMkLst>
            <pc:docMk/>
            <pc:sldMk cId="2851658488" sldId="2145708119"/>
            <ac:spMk id="5" creationId="{9E200371-CD68-214C-AAC6-84E759520730}"/>
          </ac:spMkLst>
        </pc:spChg>
        <pc:spChg chg="mod">
          <ac:chgData name="Jack Hodgson" userId="0cf2372a-5aef-4bb8-ad50-8e799e33c92c" providerId="ADAL" clId="{82029AF7-A73B-42DC-8183-84356175A62B}" dt="2023-06-28T08:41:07.643" v="2365" actId="2711"/>
          <ac:spMkLst>
            <pc:docMk/>
            <pc:sldMk cId="2851658488" sldId="2145708119"/>
            <ac:spMk id="19" creationId="{DD8D7B08-B562-952B-EDD3-F00ACCDF9CA9}"/>
          </ac:spMkLst>
        </pc:spChg>
      </pc:sldChg>
      <pc:sldChg chg="add del ord">
        <pc:chgData name="Jack Hodgson" userId="0cf2372a-5aef-4bb8-ad50-8e799e33c92c" providerId="ADAL" clId="{82029AF7-A73B-42DC-8183-84356175A62B}" dt="2023-06-28T08:59:17.979" v="2459" actId="2696"/>
        <pc:sldMkLst>
          <pc:docMk/>
          <pc:sldMk cId="1477002398" sldId="2145708120"/>
        </pc:sldMkLst>
      </pc:sldChg>
      <pc:sldChg chg="addSp delSp modSp add mod">
        <pc:chgData name="Jack Hodgson" userId="0cf2372a-5aef-4bb8-ad50-8e799e33c92c" providerId="ADAL" clId="{82029AF7-A73B-42DC-8183-84356175A62B}" dt="2023-06-30T08:05:20.121" v="2712" actId="20577"/>
        <pc:sldMkLst>
          <pc:docMk/>
          <pc:sldMk cId="524160784" sldId="2145708121"/>
        </pc:sldMkLst>
        <pc:spChg chg="add del mod">
          <ac:chgData name="Jack Hodgson" userId="0cf2372a-5aef-4bb8-ad50-8e799e33c92c" providerId="ADAL" clId="{82029AF7-A73B-42DC-8183-84356175A62B}" dt="2023-06-28T08:59:27.486" v="2466" actId="478"/>
          <ac:spMkLst>
            <pc:docMk/>
            <pc:sldMk cId="524160784" sldId="2145708121"/>
            <ac:spMk id="3" creationId="{85E850E0-2256-05DE-298F-F8F6843AB779}"/>
          </ac:spMkLst>
        </pc:spChg>
        <pc:spChg chg="mod">
          <ac:chgData name="Jack Hodgson" userId="0cf2372a-5aef-4bb8-ad50-8e799e33c92c" providerId="ADAL" clId="{82029AF7-A73B-42DC-8183-84356175A62B}" dt="2023-06-30T08:05:20.121" v="2712" actId="20577"/>
          <ac:spMkLst>
            <pc:docMk/>
            <pc:sldMk cId="524160784" sldId="2145708121"/>
            <ac:spMk id="5" creationId="{C594638D-C17F-D749-9360-E2332845D248}"/>
          </ac:spMkLst>
        </pc:spChg>
        <pc:spChg chg="del">
          <ac:chgData name="Jack Hodgson" userId="0cf2372a-5aef-4bb8-ad50-8e799e33c92c" providerId="ADAL" clId="{82029AF7-A73B-42DC-8183-84356175A62B}" dt="2023-06-28T08:59:24.914" v="2465" actId="478"/>
          <ac:spMkLst>
            <pc:docMk/>
            <pc:sldMk cId="524160784" sldId="2145708121"/>
            <ac:spMk id="6" creationId="{90D8699A-B55F-394A-8D26-672B8DCA6C60}"/>
          </ac:spMkLst>
        </pc:spChg>
        <pc:spChg chg="mod">
          <ac:chgData name="Jack Hodgson" userId="0cf2372a-5aef-4bb8-ad50-8e799e33c92c" providerId="ADAL" clId="{82029AF7-A73B-42DC-8183-84356175A62B}" dt="2023-06-28T08:59:22.732" v="2464" actId="20577"/>
          <ac:spMkLst>
            <pc:docMk/>
            <pc:sldMk cId="524160784" sldId="2145708121"/>
            <ac:spMk id="17" creationId="{38CD63A1-340F-AF47-BC76-77C1B8EFAD07}"/>
          </ac:spMkLst>
        </pc:spChg>
      </pc:sldChg>
      <pc:sldChg chg="add del">
        <pc:chgData name="Jack Hodgson" userId="0cf2372a-5aef-4bb8-ad50-8e799e33c92c" providerId="ADAL" clId="{82029AF7-A73B-42DC-8183-84356175A62B}" dt="2023-06-28T08:59:13.528" v="2457"/>
        <pc:sldMkLst>
          <pc:docMk/>
          <pc:sldMk cId="4093399519" sldId="2145708121"/>
        </pc:sldMkLst>
      </pc:sldChg>
    </pc:docChg>
  </pc:docChgLst>
  <pc:docChgLst>
    <pc:chgData name="Bethany Thompson" userId="96d8f8f2-7515-4ce2-9c56-fc6ffcf9cae0" providerId="ADAL" clId="{F547498F-8074-4C1D-989F-9848EAFA0ACF}"/>
    <pc:docChg chg="modSld">
      <pc:chgData name="Bethany Thompson" userId="96d8f8f2-7515-4ce2-9c56-fc6ffcf9cae0" providerId="ADAL" clId="{F547498F-8074-4C1D-989F-9848EAFA0ACF}" dt="2023-07-05T10:29:18.642" v="22" actId="20577"/>
      <pc:docMkLst>
        <pc:docMk/>
      </pc:docMkLst>
      <pc:sldChg chg="modNotesTx">
        <pc:chgData name="Bethany Thompson" userId="96d8f8f2-7515-4ce2-9c56-fc6ffcf9cae0" providerId="ADAL" clId="{F547498F-8074-4C1D-989F-9848EAFA0ACF}" dt="2023-07-05T10:29:18.642" v="22" actId="20577"/>
        <pc:sldMkLst>
          <pc:docMk/>
          <pc:sldMk cId="1931900339" sldId="2145708117"/>
        </pc:sldMkLst>
      </pc:sldChg>
    </pc:docChg>
  </pc:docChgLst>
  <pc:docChgLst>
    <pc:chgData name="Jack Hodgson" userId="S::jack.hodgson1@england.nhs.uk::0cf2372a-5aef-4bb8-ad50-8e799e33c92c" providerId="AD" clId="Web-{61785064-BBF5-4A00-BB6B-0A9126D9D356}"/>
    <pc:docChg chg="modSld">
      <pc:chgData name="Jack Hodgson" userId="S::jack.hodgson1@england.nhs.uk::0cf2372a-5aef-4bb8-ad50-8e799e33c92c" providerId="AD" clId="Web-{61785064-BBF5-4A00-BB6B-0A9126D9D356}" dt="2023-06-08T11:36:12.998" v="2" actId="1076"/>
      <pc:docMkLst>
        <pc:docMk/>
      </pc:docMkLst>
      <pc:sldChg chg="modSp">
        <pc:chgData name="Jack Hodgson" userId="S::jack.hodgson1@england.nhs.uk::0cf2372a-5aef-4bb8-ad50-8e799e33c92c" providerId="AD" clId="Web-{61785064-BBF5-4A00-BB6B-0A9126D9D356}" dt="2023-06-08T11:36:12.998" v="2" actId="1076"/>
        <pc:sldMkLst>
          <pc:docMk/>
          <pc:sldMk cId="2373218791" sldId="2145708109"/>
        </pc:sldMkLst>
        <pc:picChg chg="mod">
          <ac:chgData name="Jack Hodgson" userId="S::jack.hodgson1@england.nhs.uk::0cf2372a-5aef-4bb8-ad50-8e799e33c92c" providerId="AD" clId="Web-{61785064-BBF5-4A00-BB6B-0A9126D9D356}" dt="2023-06-08T11:36:12.998" v="2" actId="1076"/>
          <ac:picMkLst>
            <pc:docMk/>
            <pc:sldMk cId="2373218791" sldId="2145708109"/>
            <ac:picMk id="9" creationId="{3BFF73C8-4F5E-D4B9-0EF1-EE739B43F813}"/>
          </ac:picMkLst>
        </pc:picChg>
      </pc:sldChg>
    </pc:docChg>
  </pc:docChgLst>
  <pc:docChgLst>
    <pc:chgData name="Hanna Ellison" userId="575460e6-721d-4664-9e7b-0dc5a9e25f0c" providerId="ADAL" clId="{DB7AC5FE-A7F8-49AD-8EC5-1F7F9861334B}"/>
    <pc:docChg chg="undo custSel addSld delSld modSld sldOrd">
      <pc:chgData name="Hanna Ellison" userId="575460e6-721d-4664-9e7b-0dc5a9e25f0c" providerId="ADAL" clId="{DB7AC5FE-A7F8-49AD-8EC5-1F7F9861334B}" dt="2023-03-31T15:54:41.490" v="5858" actId="20577"/>
      <pc:docMkLst>
        <pc:docMk/>
      </pc:docMkLst>
      <pc:sldChg chg="delSp modSp mod">
        <pc:chgData name="Hanna Ellison" userId="575460e6-721d-4664-9e7b-0dc5a9e25f0c" providerId="ADAL" clId="{DB7AC5FE-A7F8-49AD-8EC5-1F7F9861334B}" dt="2023-03-31T14:12:53.138" v="4130" actId="20577"/>
        <pc:sldMkLst>
          <pc:docMk/>
          <pc:sldMk cId="843403149" sldId="273"/>
        </pc:sldMkLst>
        <pc:spChg chg="mod">
          <ac:chgData name="Hanna Ellison" userId="575460e6-721d-4664-9e7b-0dc5a9e25f0c" providerId="ADAL" clId="{DB7AC5FE-A7F8-49AD-8EC5-1F7F9861334B}" dt="2023-03-31T14:12:53.138" v="4130" actId="20577"/>
          <ac:spMkLst>
            <pc:docMk/>
            <pc:sldMk cId="843403149" sldId="273"/>
            <ac:spMk id="2" creationId="{1132F520-79A2-4843-AE57-5EAB32B2FFE9}"/>
          </ac:spMkLst>
        </pc:spChg>
        <pc:spChg chg="mod">
          <ac:chgData name="Hanna Ellison" userId="575460e6-721d-4664-9e7b-0dc5a9e25f0c" providerId="ADAL" clId="{DB7AC5FE-A7F8-49AD-8EC5-1F7F9861334B}" dt="2023-03-30T07:25:39.264" v="40" actId="20577"/>
          <ac:spMkLst>
            <pc:docMk/>
            <pc:sldMk cId="843403149" sldId="273"/>
            <ac:spMk id="3" creationId="{071975E0-B2E9-48B8-863E-938008545598}"/>
          </ac:spMkLst>
        </pc:spChg>
        <pc:picChg chg="del">
          <ac:chgData name="Hanna Ellison" userId="575460e6-721d-4664-9e7b-0dc5a9e25f0c" providerId="ADAL" clId="{DB7AC5FE-A7F8-49AD-8EC5-1F7F9861334B}" dt="2023-03-30T08:15:07.129" v="246" actId="478"/>
          <ac:picMkLst>
            <pc:docMk/>
            <pc:sldMk cId="843403149" sldId="273"/>
            <ac:picMk id="4" creationId="{3514EFEC-D53D-4624-B314-46AC710E82D7}"/>
          </ac:picMkLst>
        </pc:picChg>
      </pc:sldChg>
      <pc:sldChg chg="modSp mod">
        <pc:chgData name="Hanna Ellison" userId="575460e6-721d-4664-9e7b-0dc5a9e25f0c" providerId="ADAL" clId="{DB7AC5FE-A7F8-49AD-8EC5-1F7F9861334B}" dt="2023-03-31T15:48:16.062" v="5033" actId="20577"/>
        <pc:sldMkLst>
          <pc:docMk/>
          <pc:sldMk cId="2503356860" sldId="445"/>
        </pc:sldMkLst>
        <pc:spChg chg="mod">
          <ac:chgData name="Hanna Ellison" userId="575460e6-721d-4664-9e7b-0dc5a9e25f0c" providerId="ADAL" clId="{DB7AC5FE-A7F8-49AD-8EC5-1F7F9861334B}" dt="2023-03-31T15:48:16.062" v="5033" actId="20577"/>
          <ac:spMkLst>
            <pc:docMk/>
            <pc:sldMk cId="2503356860" sldId="445"/>
            <ac:spMk id="3" creationId="{C05D1669-0631-4E40-82B6-C41D3D507657}"/>
          </ac:spMkLst>
        </pc:spChg>
      </pc:sldChg>
      <pc:sldChg chg="ord">
        <pc:chgData name="Hanna Ellison" userId="575460e6-721d-4664-9e7b-0dc5a9e25f0c" providerId="ADAL" clId="{DB7AC5FE-A7F8-49AD-8EC5-1F7F9861334B}" dt="2023-03-30T07:47:32.318" v="245"/>
        <pc:sldMkLst>
          <pc:docMk/>
          <pc:sldMk cId="2678956368" sldId="2145708077"/>
        </pc:sldMkLst>
      </pc:sldChg>
      <pc:sldChg chg="del">
        <pc:chgData name="Hanna Ellison" userId="575460e6-721d-4664-9e7b-0dc5a9e25f0c" providerId="ADAL" clId="{DB7AC5FE-A7F8-49AD-8EC5-1F7F9861334B}" dt="2023-03-30T14:51:54.082" v="2351" actId="2696"/>
        <pc:sldMkLst>
          <pc:docMk/>
          <pc:sldMk cId="1319616115" sldId="2145708080"/>
        </pc:sldMkLst>
      </pc:sldChg>
      <pc:sldChg chg="modSp mod ord">
        <pc:chgData name="Hanna Ellison" userId="575460e6-721d-4664-9e7b-0dc5a9e25f0c" providerId="ADAL" clId="{DB7AC5FE-A7F8-49AD-8EC5-1F7F9861334B}" dt="2023-03-30T15:07:21.070" v="2962" actId="208"/>
        <pc:sldMkLst>
          <pc:docMk/>
          <pc:sldMk cId="360707055" sldId="2145708088"/>
        </pc:sldMkLst>
        <pc:spChg chg="mod">
          <ac:chgData name="Hanna Ellison" userId="575460e6-721d-4664-9e7b-0dc5a9e25f0c" providerId="ADAL" clId="{DB7AC5FE-A7F8-49AD-8EC5-1F7F9861334B}" dt="2023-03-30T15:07:21.070" v="2962" actId="208"/>
          <ac:spMkLst>
            <pc:docMk/>
            <pc:sldMk cId="360707055" sldId="2145708088"/>
            <ac:spMk id="7" creationId="{4B2B66F3-9511-36D0-E3B2-EE5F81112542}"/>
          </ac:spMkLst>
        </pc:spChg>
        <pc:spChg chg="mod">
          <ac:chgData name="Hanna Ellison" userId="575460e6-721d-4664-9e7b-0dc5a9e25f0c" providerId="ADAL" clId="{DB7AC5FE-A7F8-49AD-8EC5-1F7F9861334B}" dt="2023-03-30T12:01:56.514" v="1802" actId="6549"/>
          <ac:spMkLst>
            <pc:docMk/>
            <pc:sldMk cId="360707055" sldId="2145708088"/>
            <ac:spMk id="11" creationId="{E4E1E548-FB8D-5244-42DD-59F23FB1AFA0}"/>
          </ac:spMkLst>
        </pc:spChg>
      </pc:sldChg>
      <pc:sldChg chg="del">
        <pc:chgData name="Hanna Ellison" userId="575460e6-721d-4664-9e7b-0dc5a9e25f0c" providerId="ADAL" clId="{DB7AC5FE-A7F8-49AD-8EC5-1F7F9861334B}" dt="2023-03-31T14:13:24.318" v="4133" actId="2696"/>
        <pc:sldMkLst>
          <pc:docMk/>
          <pc:sldMk cId="1767225964" sldId="2145708089"/>
        </pc:sldMkLst>
      </pc:sldChg>
      <pc:sldChg chg="del">
        <pc:chgData name="Hanna Ellison" userId="575460e6-721d-4664-9e7b-0dc5a9e25f0c" providerId="ADAL" clId="{DB7AC5FE-A7F8-49AD-8EC5-1F7F9861334B}" dt="2023-03-30T15:07:47.753" v="2970" actId="47"/>
        <pc:sldMkLst>
          <pc:docMk/>
          <pc:sldMk cId="1061440309" sldId="2145708092"/>
        </pc:sldMkLst>
      </pc:sldChg>
      <pc:sldChg chg="del">
        <pc:chgData name="Hanna Ellison" userId="575460e6-721d-4664-9e7b-0dc5a9e25f0c" providerId="ADAL" clId="{DB7AC5FE-A7F8-49AD-8EC5-1F7F9861334B}" dt="2023-03-30T15:07:45.439" v="2969" actId="47"/>
        <pc:sldMkLst>
          <pc:docMk/>
          <pc:sldMk cId="1426372595" sldId="2145708093"/>
        </pc:sldMkLst>
      </pc:sldChg>
      <pc:sldChg chg="del ord">
        <pc:chgData name="Hanna Ellison" userId="575460e6-721d-4664-9e7b-0dc5a9e25f0c" providerId="ADAL" clId="{DB7AC5FE-A7F8-49AD-8EC5-1F7F9861334B}" dt="2023-03-31T14:13:28.980" v="4134" actId="2696"/>
        <pc:sldMkLst>
          <pc:docMk/>
          <pc:sldMk cId="2313544436" sldId="2145708094"/>
        </pc:sldMkLst>
      </pc:sldChg>
      <pc:sldChg chg="del ord">
        <pc:chgData name="Hanna Ellison" userId="575460e6-721d-4664-9e7b-0dc5a9e25f0c" providerId="ADAL" clId="{DB7AC5FE-A7F8-49AD-8EC5-1F7F9861334B}" dt="2023-03-30T14:53:09.310" v="2545" actId="2696"/>
        <pc:sldMkLst>
          <pc:docMk/>
          <pc:sldMk cId="1291368790" sldId="2145708095"/>
        </pc:sldMkLst>
      </pc:sldChg>
      <pc:sldChg chg="del">
        <pc:chgData name="Hanna Ellison" userId="575460e6-721d-4664-9e7b-0dc5a9e25f0c" providerId="ADAL" clId="{DB7AC5FE-A7F8-49AD-8EC5-1F7F9861334B}" dt="2023-03-30T12:41:17.990" v="2046" actId="47"/>
        <pc:sldMkLst>
          <pc:docMk/>
          <pc:sldMk cId="679050600" sldId="2145708096"/>
        </pc:sldMkLst>
      </pc:sldChg>
      <pc:sldChg chg="modSp new del mod">
        <pc:chgData name="Hanna Ellison" userId="575460e6-721d-4664-9e7b-0dc5a9e25f0c" providerId="ADAL" clId="{DB7AC5FE-A7F8-49AD-8EC5-1F7F9861334B}" dt="2023-03-30T07:47:07.434" v="243" actId="2696"/>
        <pc:sldMkLst>
          <pc:docMk/>
          <pc:sldMk cId="3884219056" sldId="2145708097"/>
        </pc:sldMkLst>
        <pc:spChg chg="mod">
          <ac:chgData name="Hanna Ellison" userId="575460e6-721d-4664-9e7b-0dc5a9e25f0c" providerId="ADAL" clId="{DB7AC5FE-A7F8-49AD-8EC5-1F7F9861334B}" dt="2023-03-30T07:26:00.430" v="54" actId="20577"/>
          <ac:spMkLst>
            <pc:docMk/>
            <pc:sldMk cId="3884219056" sldId="2145708097"/>
            <ac:spMk id="2" creationId="{C9BF15DB-BD32-BB9E-AC82-04B690FB59A9}"/>
          </ac:spMkLst>
        </pc:spChg>
      </pc:sldChg>
      <pc:sldChg chg="modSp new mod">
        <pc:chgData name="Hanna Ellison" userId="575460e6-721d-4664-9e7b-0dc5a9e25f0c" providerId="ADAL" clId="{DB7AC5FE-A7F8-49AD-8EC5-1F7F9861334B}" dt="2023-03-31T14:43:48.134" v="4880" actId="255"/>
        <pc:sldMkLst>
          <pc:docMk/>
          <pc:sldMk cId="3378468684" sldId="2145708098"/>
        </pc:sldMkLst>
        <pc:spChg chg="mod">
          <ac:chgData name="Hanna Ellison" userId="575460e6-721d-4664-9e7b-0dc5a9e25f0c" providerId="ADAL" clId="{DB7AC5FE-A7F8-49AD-8EC5-1F7F9861334B}" dt="2023-03-31T14:39:34.790" v="4673" actId="20577"/>
          <ac:spMkLst>
            <pc:docMk/>
            <pc:sldMk cId="3378468684" sldId="2145708098"/>
            <ac:spMk id="2" creationId="{1FF526A4-15B1-FB45-D9F2-BD006599B777}"/>
          </ac:spMkLst>
        </pc:spChg>
        <pc:spChg chg="mod">
          <ac:chgData name="Hanna Ellison" userId="575460e6-721d-4664-9e7b-0dc5a9e25f0c" providerId="ADAL" clId="{DB7AC5FE-A7F8-49AD-8EC5-1F7F9861334B}" dt="2023-03-31T14:43:48.134" v="4880" actId="255"/>
          <ac:spMkLst>
            <pc:docMk/>
            <pc:sldMk cId="3378468684" sldId="2145708098"/>
            <ac:spMk id="3" creationId="{98912EDB-297A-EF99-79E9-0A094C0F4062}"/>
          </ac:spMkLst>
        </pc:spChg>
      </pc:sldChg>
      <pc:sldChg chg="modSp new mod">
        <pc:chgData name="Hanna Ellison" userId="575460e6-721d-4664-9e7b-0dc5a9e25f0c" providerId="ADAL" clId="{DB7AC5FE-A7F8-49AD-8EC5-1F7F9861334B}" dt="2023-03-31T14:45:40.082" v="4896" actId="20577"/>
        <pc:sldMkLst>
          <pc:docMk/>
          <pc:sldMk cId="3418443023" sldId="2145708099"/>
        </pc:sldMkLst>
        <pc:spChg chg="mod">
          <ac:chgData name="Hanna Ellison" userId="575460e6-721d-4664-9e7b-0dc5a9e25f0c" providerId="ADAL" clId="{DB7AC5FE-A7F8-49AD-8EC5-1F7F9861334B}" dt="2023-03-30T07:39:19.683" v="97" actId="20577"/>
          <ac:spMkLst>
            <pc:docMk/>
            <pc:sldMk cId="3418443023" sldId="2145708099"/>
            <ac:spMk id="2" creationId="{EAA16669-84D8-FE29-7E71-65F07D66A50B}"/>
          </ac:spMkLst>
        </pc:spChg>
        <pc:spChg chg="mod">
          <ac:chgData name="Hanna Ellison" userId="575460e6-721d-4664-9e7b-0dc5a9e25f0c" providerId="ADAL" clId="{DB7AC5FE-A7F8-49AD-8EC5-1F7F9861334B}" dt="2023-03-31T14:45:40.082" v="4896" actId="20577"/>
          <ac:spMkLst>
            <pc:docMk/>
            <pc:sldMk cId="3418443023" sldId="2145708099"/>
            <ac:spMk id="3" creationId="{DBA85FF4-EBE0-48FA-75B0-212ADA1B6F12}"/>
          </ac:spMkLst>
        </pc:spChg>
      </pc:sldChg>
      <pc:sldChg chg="modSp new del mod ord">
        <pc:chgData name="Hanna Ellison" userId="575460e6-721d-4664-9e7b-0dc5a9e25f0c" providerId="ADAL" clId="{DB7AC5FE-A7F8-49AD-8EC5-1F7F9861334B}" dt="2023-03-31T15:47:08.761" v="5029" actId="2696"/>
        <pc:sldMkLst>
          <pc:docMk/>
          <pc:sldMk cId="2617506302" sldId="2145708100"/>
        </pc:sldMkLst>
        <pc:spChg chg="mod">
          <ac:chgData name="Hanna Ellison" userId="575460e6-721d-4664-9e7b-0dc5a9e25f0c" providerId="ADAL" clId="{DB7AC5FE-A7F8-49AD-8EC5-1F7F9861334B}" dt="2023-03-31T14:46:36.415" v="4948" actId="20577"/>
          <ac:spMkLst>
            <pc:docMk/>
            <pc:sldMk cId="2617506302" sldId="2145708100"/>
            <ac:spMk id="2" creationId="{65CC70AF-258C-22D7-BF58-55827BDA9145}"/>
          </ac:spMkLst>
        </pc:spChg>
      </pc:sldChg>
      <pc:sldChg chg="addSp delSp modSp new mod ord">
        <pc:chgData name="Hanna Ellison" userId="575460e6-721d-4664-9e7b-0dc5a9e25f0c" providerId="ADAL" clId="{DB7AC5FE-A7F8-49AD-8EC5-1F7F9861334B}" dt="2023-03-31T14:58:03.638" v="4976"/>
        <pc:sldMkLst>
          <pc:docMk/>
          <pc:sldMk cId="2827310333" sldId="2145708101"/>
        </pc:sldMkLst>
        <pc:spChg chg="mod">
          <ac:chgData name="Hanna Ellison" userId="575460e6-721d-4664-9e7b-0dc5a9e25f0c" providerId="ADAL" clId="{DB7AC5FE-A7F8-49AD-8EC5-1F7F9861334B}" dt="2023-03-30T07:40:53.321" v="205" actId="20577"/>
          <ac:spMkLst>
            <pc:docMk/>
            <pc:sldMk cId="2827310333" sldId="2145708101"/>
            <ac:spMk id="2" creationId="{3D6C23D8-90B5-AD90-131C-4C2BE959D2F5}"/>
          </ac:spMkLst>
        </pc:spChg>
        <pc:spChg chg="del">
          <ac:chgData name="Hanna Ellison" userId="575460e6-721d-4664-9e7b-0dc5a9e25f0c" providerId="ADAL" clId="{DB7AC5FE-A7F8-49AD-8EC5-1F7F9861334B}" dt="2023-03-30T15:21:50.176" v="3039" actId="3680"/>
          <ac:spMkLst>
            <pc:docMk/>
            <pc:sldMk cId="2827310333" sldId="2145708101"/>
            <ac:spMk id="3" creationId="{E5849D8E-99C7-34FE-7458-C7266D4B07FC}"/>
          </ac:spMkLst>
        </pc:spChg>
        <pc:graphicFrameChg chg="add mod ord modGraphic">
          <ac:chgData name="Hanna Ellison" userId="575460e6-721d-4664-9e7b-0dc5a9e25f0c" providerId="ADAL" clId="{DB7AC5FE-A7F8-49AD-8EC5-1F7F9861334B}" dt="2023-03-31T14:09:24.392" v="4095" actId="255"/>
          <ac:graphicFrameMkLst>
            <pc:docMk/>
            <pc:sldMk cId="2827310333" sldId="2145708101"/>
            <ac:graphicFrameMk id="4" creationId="{E37F117B-2258-203F-80A3-DAC8205BFBBF}"/>
          </ac:graphicFrameMkLst>
        </pc:graphicFrameChg>
      </pc:sldChg>
      <pc:sldChg chg="modSp new mod ord">
        <pc:chgData name="Hanna Ellison" userId="575460e6-721d-4664-9e7b-0dc5a9e25f0c" providerId="ADAL" clId="{DB7AC5FE-A7F8-49AD-8EC5-1F7F9861334B}" dt="2023-03-31T14:13:14.126" v="4132" actId="20577"/>
        <pc:sldMkLst>
          <pc:docMk/>
          <pc:sldMk cId="3157760383" sldId="2145708102"/>
        </pc:sldMkLst>
        <pc:spChg chg="mod">
          <ac:chgData name="Hanna Ellison" userId="575460e6-721d-4664-9e7b-0dc5a9e25f0c" providerId="ADAL" clId="{DB7AC5FE-A7F8-49AD-8EC5-1F7F9861334B}" dt="2023-03-31T14:13:14.126" v="4132" actId="20577"/>
          <ac:spMkLst>
            <pc:docMk/>
            <pc:sldMk cId="3157760383" sldId="2145708102"/>
            <ac:spMk id="2" creationId="{C154B94A-49D2-E92F-9EB7-AE29AA6E91ED}"/>
          </ac:spMkLst>
        </pc:spChg>
        <pc:spChg chg="mod">
          <ac:chgData name="Hanna Ellison" userId="575460e6-721d-4664-9e7b-0dc5a9e25f0c" providerId="ADAL" clId="{DB7AC5FE-A7F8-49AD-8EC5-1F7F9861334B}" dt="2023-03-30T09:38:13.596" v="1726" actId="20577"/>
          <ac:spMkLst>
            <pc:docMk/>
            <pc:sldMk cId="3157760383" sldId="2145708102"/>
            <ac:spMk id="3" creationId="{07E0BE4B-DEE3-DE4F-96C8-ACA7350E5AB9}"/>
          </ac:spMkLst>
        </pc:spChg>
      </pc:sldChg>
      <pc:sldChg chg="addSp new del mod">
        <pc:chgData name="Hanna Ellison" userId="575460e6-721d-4664-9e7b-0dc5a9e25f0c" providerId="ADAL" clId="{DB7AC5FE-A7F8-49AD-8EC5-1F7F9861334B}" dt="2023-03-30T12:02:03.205" v="1803" actId="2696"/>
        <pc:sldMkLst>
          <pc:docMk/>
          <pc:sldMk cId="4122953402" sldId="2145708103"/>
        </pc:sldMkLst>
        <pc:spChg chg="add">
          <ac:chgData name="Hanna Ellison" userId="575460e6-721d-4664-9e7b-0dc5a9e25f0c" providerId="ADAL" clId="{DB7AC5FE-A7F8-49AD-8EC5-1F7F9861334B}" dt="2023-03-30T10:35:08.609" v="1737" actId="22"/>
          <ac:spMkLst>
            <pc:docMk/>
            <pc:sldMk cId="4122953402" sldId="2145708103"/>
            <ac:spMk id="5" creationId="{934C2515-C036-634A-2010-7A88BF5B096F}"/>
          </ac:spMkLst>
        </pc:spChg>
      </pc:sldChg>
      <pc:sldChg chg="modSp new mod">
        <pc:chgData name="Hanna Ellison" userId="575460e6-721d-4664-9e7b-0dc5a9e25f0c" providerId="ADAL" clId="{DB7AC5FE-A7F8-49AD-8EC5-1F7F9861334B}" dt="2023-03-31T15:54:41.490" v="5858" actId="20577"/>
        <pc:sldMkLst>
          <pc:docMk/>
          <pc:sldMk cId="4274645657" sldId="2145708103"/>
        </pc:sldMkLst>
        <pc:spChg chg="mod">
          <ac:chgData name="Hanna Ellison" userId="575460e6-721d-4664-9e7b-0dc5a9e25f0c" providerId="ADAL" clId="{DB7AC5FE-A7F8-49AD-8EC5-1F7F9861334B}" dt="2023-03-31T15:54:41.490" v="5858" actId="20577"/>
          <ac:spMkLst>
            <pc:docMk/>
            <pc:sldMk cId="4274645657" sldId="2145708103"/>
            <ac:spMk id="2" creationId="{61A6ACFA-FAB7-DEB7-DEB9-C96AAA6B8EE5}"/>
          </ac:spMkLst>
        </pc:spChg>
        <pc:spChg chg="mod">
          <ac:chgData name="Hanna Ellison" userId="575460e6-721d-4664-9e7b-0dc5a9e25f0c" providerId="ADAL" clId="{DB7AC5FE-A7F8-49AD-8EC5-1F7F9861334B}" dt="2023-03-31T15:50:03.911" v="5396" actId="20577"/>
          <ac:spMkLst>
            <pc:docMk/>
            <pc:sldMk cId="4274645657" sldId="2145708103"/>
            <ac:spMk id="3" creationId="{9E11A9E5-A179-EEC3-9B36-A36E0500E984}"/>
          </ac:spMkLst>
        </pc:spChg>
      </pc:sldChg>
    </pc:docChg>
  </pc:docChgLst>
  <pc:docChgLst>
    <pc:chgData name="Jack Hodgson" userId="S::jack.hodgson1@england.nhs.uk::0cf2372a-5aef-4bb8-ad50-8e799e33c92c" providerId="AD" clId="Web-{3EE8AEF1-DE0C-49B5-9048-696078D0AF9D}"/>
    <pc:docChg chg="modSld">
      <pc:chgData name="Jack Hodgson" userId="S::jack.hodgson1@england.nhs.uk::0cf2372a-5aef-4bb8-ad50-8e799e33c92c" providerId="AD" clId="Web-{3EE8AEF1-DE0C-49B5-9048-696078D0AF9D}" dt="2023-06-07T09:20:55.422" v="29"/>
      <pc:docMkLst>
        <pc:docMk/>
      </pc:docMkLst>
      <pc:sldChg chg="addSp delSp modSp">
        <pc:chgData name="Jack Hodgson" userId="S::jack.hodgson1@england.nhs.uk::0cf2372a-5aef-4bb8-ad50-8e799e33c92c" providerId="AD" clId="Web-{3EE8AEF1-DE0C-49B5-9048-696078D0AF9D}" dt="2023-06-07T09:20:55.422" v="29"/>
        <pc:sldMkLst>
          <pc:docMk/>
          <pc:sldMk cId="1254816810" sldId="2145708108"/>
        </pc:sldMkLst>
        <pc:spChg chg="del mod">
          <ac:chgData name="Jack Hodgson" userId="S::jack.hodgson1@england.nhs.uk::0cf2372a-5aef-4bb8-ad50-8e799e33c92c" providerId="AD" clId="Web-{3EE8AEF1-DE0C-49B5-9048-696078D0AF9D}" dt="2023-06-07T09:20:38.500" v="28"/>
          <ac:spMkLst>
            <pc:docMk/>
            <pc:sldMk cId="1254816810" sldId="2145708108"/>
            <ac:spMk id="3" creationId="{DBA85FF4-EBE0-48FA-75B0-212ADA1B6F12}"/>
          </ac:spMkLst>
        </pc:spChg>
        <pc:spChg chg="add mod">
          <ac:chgData name="Jack Hodgson" userId="S::jack.hodgson1@england.nhs.uk::0cf2372a-5aef-4bb8-ad50-8e799e33c92c" providerId="AD" clId="Web-{3EE8AEF1-DE0C-49B5-9048-696078D0AF9D}" dt="2023-06-07T09:17:37.057" v="23" actId="14100"/>
          <ac:spMkLst>
            <pc:docMk/>
            <pc:sldMk cId="1254816810" sldId="2145708108"/>
            <ac:spMk id="6" creationId="{2BF1329A-617B-D4D7-5CC6-304B1A83E400}"/>
          </ac:spMkLst>
        </pc:spChg>
        <pc:spChg chg="add del mod">
          <ac:chgData name="Jack Hodgson" userId="S::jack.hodgson1@england.nhs.uk::0cf2372a-5aef-4bb8-ad50-8e799e33c92c" providerId="AD" clId="Web-{3EE8AEF1-DE0C-49B5-9048-696078D0AF9D}" dt="2023-06-07T09:20:55.422" v="29"/>
          <ac:spMkLst>
            <pc:docMk/>
            <pc:sldMk cId="1254816810" sldId="2145708108"/>
            <ac:spMk id="9" creationId="{280948F9-BDCB-B80D-8CAA-B2C6583FB851}"/>
          </ac:spMkLst>
        </pc:spChg>
        <pc:picChg chg="add del mod">
          <ac:chgData name="Jack Hodgson" userId="S::jack.hodgson1@england.nhs.uk::0cf2372a-5aef-4bb8-ad50-8e799e33c92c" providerId="AD" clId="Web-{3EE8AEF1-DE0C-49B5-9048-696078D0AF9D}" dt="2023-06-07T09:15:48.976" v="7"/>
          <ac:picMkLst>
            <pc:docMk/>
            <pc:sldMk cId="1254816810" sldId="2145708108"/>
            <ac:picMk id="4" creationId="{FC7FFDC9-C94C-DE4D-CCCA-DED288BE7195}"/>
          </ac:picMkLst>
        </pc:picChg>
        <pc:picChg chg="add del mod">
          <ac:chgData name="Jack Hodgson" userId="S::jack.hodgson1@england.nhs.uk::0cf2372a-5aef-4bb8-ad50-8e799e33c92c" providerId="AD" clId="Web-{3EE8AEF1-DE0C-49B5-9048-696078D0AF9D}" dt="2023-06-07T09:19:46.467" v="24"/>
          <ac:picMkLst>
            <pc:docMk/>
            <pc:sldMk cId="1254816810" sldId="2145708108"/>
            <ac:picMk id="5" creationId="{0D00C19F-B0C0-F53A-C4D0-492D4B027DD0}"/>
          </ac:picMkLst>
        </pc:picChg>
        <pc:picChg chg="add mod">
          <ac:chgData name="Jack Hodgson" userId="S::jack.hodgson1@england.nhs.uk::0cf2372a-5aef-4bb8-ad50-8e799e33c92c" providerId="AD" clId="Web-{3EE8AEF1-DE0C-49B5-9048-696078D0AF9D}" dt="2023-06-07T09:19:58.639" v="27" actId="14100"/>
          <ac:picMkLst>
            <pc:docMk/>
            <pc:sldMk cId="1254816810" sldId="2145708108"/>
            <ac:picMk id="7" creationId="{9D15A8F1-29FA-FCC8-DC9F-E20F4D727934}"/>
          </ac:picMkLst>
        </pc:picChg>
      </pc:sldChg>
    </pc:docChg>
  </pc:docChgLst>
  <pc:docChgLst>
    <pc:chgData name="Tom Frost" userId="52cb0902-0636-41e1-8aac-7dd5eae3ce25" providerId="ADAL" clId="{51A73259-02C5-42E0-B59A-FB1FDCF6AA11}"/>
    <pc:docChg chg="undo custSel addSld delSld modSld sldOrd">
      <pc:chgData name="Tom Frost" userId="52cb0902-0636-41e1-8aac-7dd5eae3ce25" providerId="ADAL" clId="{51A73259-02C5-42E0-B59A-FB1FDCF6AA11}" dt="2023-07-05T14:20:30.822" v="4328" actId="1076"/>
      <pc:docMkLst>
        <pc:docMk/>
      </pc:docMkLst>
      <pc:sldChg chg="modSp del mod">
        <pc:chgData name="Tom Frost" userId="52cb0902-0636-41e1-8aac-7dd5eae3ce25" providerId="ADAL" clId="{51A73259-02C5-42E0-B59A-FB1FDCF6AA11}" dt="2023-06-27T10:26:36.423" v="3135" actId="47"/>
        <pc:sldMkLst>
          <pc:docMk/>
          <pc:sldMk cId="843403149" sldId="273"/>
        </pc:sldMkLst>
        <pc:spChg chg="mod">
          <ac:chgData name="Tom Frost" userId="52cb0902-0636-41e1-8aac-7dd5eae3ce25" providerId="ADAL" clId="{51A73259-02C5-42E0-B59A-FB1FDCF6AA11}" dt="2023-06-05T07:50:38.461" v="463" actId="1076"/>
          <ac:spMkLst>
            <pc:docMk/>
            <pc:sldMk cId="843403149" sldId="273"/>
            <ac:spMk id="2" creationId="{1132F520-79A2-4843-AE57-5EAB32B2FFE9}"/>
          </ac:spMkLst>
        </pc:spChg>
        <pc:spChg chg="mod">
          <ac:chgData name="Tom Frost" userId="52cb0902-0636-41e1-8aac-7dd5eae3ce25" providerId="ADAL" clId="{51A73259-02C5-42E0-B59A-FB1FDCF6AA11}" dt="2023-06-05T07:50:34.827" v="462" actId="1076"/>
          <ac:spMkLst>
            <pc:docMk/>
            <pc:sldMk cId="843403149" sldId="273"/>
            <ac:spMk id="3" creationId="{071975E0-B2E9-48B8-863E-938008545598}"/>
          </ac:spMkLst>
        </pc:spChg>
      </pc:sldChg>
      <pc:sldChg chg="del">
        <pc:chgData name="Tom Frost" userId="52cb0902-0636-41e1-8aac-7dd5eae3ce25" providerId="ADAL" clId="{51A73259-02C5-42E0-B59A-FB1FDCF6AA11}" dt="2023-06-05T07:41:37.967" v="84" actId="47"/>
        <pc:sldMkLst>
          <pc:docMk/>
          <pc:sldMk cId="2503356860" sldId="445"/>
        </pc:sldMkLst>
      </pc:sldChg>
      <pc:sldChg chg="modSp add mod modNotesTx">
        <pc:chgData name="Tom Frost" userId="52cb0902-0636-41e1-8aac-7dd5eae3ce25" providerId="ADAL" clId="{51A73259-02C5-42E0-B59A-FB1FDCF6AA11}" dt="2023-07-03T10:47:00.223" v="4206" actId="6549"/>
        <pc:sldMkLst>
          <pc:docMk/>
          <pc:sldMk cId="3830231407" sldId="1923"/>
        </pc:sldMkLst>
        <pc:spChg chg="mod">
          <ac:chgData name="Tom Frost" userId="52cb0902-0636-41e1-8aac-7dd5eae3ce25" providerId="ADAL" clId="{51A73259-02C5-42E0-B59A-FB1FDCF6AA11}" dt="2023-06-27T10:25:07.131" v="3075" actId="255"/>
          <ac:spMkLst>
            <pc:docMk/>
            <pc:sldMk cId="3830231407" sldId="1923"/>
            <ac:spMk id="2" creationId="{623499A9-ADAE-F54A-B49E-F294E7BCE9E8}"/>
          </ac:spMkLst>
        </pc:spChg>
        <pc:spChg chg="mod">
          <ac:chgData name="Tom Frost" userId="52cb0902-0636-41e1-8aac-7dd5eae3ce25" providerId="ADAL" clId="{51A73259-02C5-42E0-B59A-FB1FDCF6AA11}" dt="2023-06-27T10:25:22.902" v="3081" actId="27636"/>
          <ac:spMkLst>
            <pc:docMk/>
            <pc:sldMk cId="3830231407" sldId="1923"/>
            <ac:spMk id="3" creationId="{2AB96998-8BA0-CF4D-B57F-DEBCAD1141C5}"/>
          </ac:spMkLst>
        </pc:spChg>
        <pc:spChg chg="mod">
          <ac:chgData name="Tom Frost" userId="52cb0902-0636-41e1-8aac-7dd5eae3ce25" providerId="ADAL" clId="{51A73259-02C5-42E0-B59A-FB1FDCF6AA11}" dt="2023-06-27T10:26:20.573" v="3134" actId="6549"/>
          <ac:spMkLst>
            <pc:docMk/>
            <pc:sldMk cId="3830231407" sldId="1923"/>
            <ac:spMk id="9" creationId="{E4F63B5F-2944-6B41-9332-74DB2CCA6FCA}"/>
          </ac:spMkLst>
        </pc:spChg>
      </pc:sldChg>
      <pc:sldChg chg="addSp delSp modSp add mod modNotesTx">
        <pc:chgData name="Tom Frost" userId="52cb0902-0636-41e1-8aac-7dd5eae3ce25" providerId="ADAL" clId="{51A73259-02C5-42E0-B59A-FB1FDCF6AA11}" dt="2023-07-05T14:18:28.295" v="4309" actId="20577"/>
        <pc:sldMkLst>
          <pc:docMk/>
          <pc:sldMk cId="3418343003" sldId="1946"/>
        </pc:sldMkLst>
        <pc:spChg chg="add del mod">
          <ac:chgData name="Tom Frost" userId="52cb0902-0636-41e1-8aac-7dd5eae3ce25" providerId="ADAL" clId="{51A73259-02C5-42E0-B59A-FB1FDCF6AA11}" dt="2023-06-27T10:35:35.360" v="3189" actId="478"/>
          <ac:spMkLst>
            <pc:docMk/>
            <pc:sldMk cId="3418343003" sldId="1946"/>
            <ac:spMk id="3" creationId="{C24E8948-9819-9447-E913-F920C85FE891}"/>
          </ac:spMkLst>
        </pc:spChg>
        <pc:spChg chg="add del mod">
          <ac:chgData name="Tom Frost" userId="52cb0902-0636-41e1-8aac-7dd5eae3ce25" providerId="ADAL" clId="{51A73259-02C5-42E0-B59A-FB1FDCF6AA11}" dt="2023-07-05T14:18:28.295" v="4309" actId="20577"/>
          <ac:spMkLst>
            <pc:docMk/>
            <pc:sldMk cId="3418343003" sldId="1946"/>
            <ac:spMk id="5" creationId="{C594638D-C17F-D749-9360-E2332845D248}"/>
          </ac:spMkLst>
        </pc:spChg>
        <pc:spChg chg="del">
          <ac:chgData name="Tom Frost" userId="52cb0902-0636-41e1-8aac-7dd5eae3ce25" providerId="ADAL" clId="{51A73259-02C5-42E0-B59A-FB1FDCF6AA11}" dt="2023-06-27T10:35:29.798" v="3187" actId="478"/>
          <ac:spMkLst>
            <pc:docMk/>
            <pc:sldMk cId="3418343003" sldId="1946"/>
            <ac:spMk id="6" creationId="{90D8699A-B55F-394A-8D26-672B8DCA6C60}"/>
          </ac:spMkLst>
        </pc:spChg>
        <pc:spChg chg="mod">
          <ac:chgData name="Tom Frost" userId="52cb0902-0636-41e1-8aac-7dd5eae3ce25" providerId="ADAL" clId="{51A73259-02C5-42E0-B59A-FB1FDCF6AA11}" dt="2023-06-27T10:36:56.200" v="3200"/>
          <ac:spMkLst>
            <pc:docMk/>
            <pc:sldMk cId="3418343003" sldId="1946"/>
            <ac:spMk id="17" creationId="{38CD63A1-340F-AF47-BC76-77C1B8EFAD07}"/>
          </ac:spMkLst>
        </pc:spChg>
        <pc:graphicFrameChg chg="add del">
          <ac:chgData name="Tom Frost" userId="52cb0902-0636-41e1-8aac-7dd5eae3ce25" providerId="ADAL" clId="{51A73259-02C5-42E0-B59A-FB1FDCF6AA11}" dt="2023-06-27T10:36:41.520" v="3199" actId="26606"/>
          <ac:graphicFrameMkLst>
            <pc:docMk/>
            <pc:sldMk cId="3418343003" sldId="1946"/>
            <ac:graphicFrameMk id="19" creationId="{BC80FFDA-3A32-787A-8C64-43F6294AA0C6}"/>
          </ac:graphicFrameMkLst>
        </pc:graphicFrameChg>
        <pc:picChg chg="add mod">
          <ac:chgData name="Tom Frost" userId="52cb0902-0636-41e1-8aac-7dd5eae3ce25" providerId="ADAL" clId="{51A73259-02C5-42E0-B59A-FB1FDCF6AA11}" dt="2023-06-27T10:38:59.937" v="3216" actId="1076"/>
          <ac:picMkLst>
            <pc:docMk/>
            <pc:sldMk cId="3418343003" sldId="1946"/>
            <ac:picMk id="4" creationId="{27E321F2-696F-D069-6757-9B842B3FA486}"/>
          </ac:picMkLst>
        </pc:picChg>
        <pc:picChg chg="add mod">
          <ac:chgData name="Tom Frost" userId="52cb0902-0636-41e1-8aac-7dd5eae3ce25" providerId="ADAL" clId="{51A73259-02C5-42E0-B59A-FB1FDCF6AA11}" dt="2023-06-27T10:38:57.076" v="3215" actId="1076"/>
          <ac:picMkLst>
            <pc:docMk/>
            <pc:sldMk cId="3418343003" sldId="1946"/>
            <ac:picMk id="7" creationId="{5A751C9C-D5BE-D07C-A5B0-A7EC9B3F1975}"/>
          </ac:picMkLst>
        </pc:picChg>
      </pc:sldChg>
      <pc:sldChg chg="addSp delSp modSp add mod modNotesTx">
        <pc:chgData name="Tom Frost" userId="52cb0902-0636-41e1-8aac-7dd5eae3ce25" providerId="ADAL" clId="{51A73259-02C5-42E0-B59A-FB1FDCF6AA11}" dt="2023-06-28T11:09:00.590" v="3829" actId="20577"/>
        <pc:sldMkLst>
          <pc:docMk/>
          <pc:sldMk cId="3671939422" sldId="1951"/>
        </pc:sldMkLst>
        <pc:spChg chg="mod">
          <ac:chgData name="Tom Frost" userId="52cb0902-0636-41e1-8aac-7dd5eae3ce25" providerId="ADAL" clId="{51A73259-02C5-42E0-B59A-FB1FDCF6AA11}" dt="2023-06-27T10:44:41.337" v="3287" actId="255"/>
          <ac:spMkLst>
            <pc:docMk/>
            <pc:sldMk cId="3671939422" sldId="1951"/>
            <ac:spMk id="2" creationId="{CCCF6FB3-5B0E-054A-A00A-169C64A57088}"/>
          </ac:spMkLst>
        </pc:spChg>
        <pc:spChg chg="mod">
          <ac:chgData name="Tom Frost" userId="52cb0902-0636-41e1-8aac-7dd5eae3ce25" providerId="ADAL" clId="{51A73259-02C5-42E0-B59A-FB1FDCF6AA11}" dt="2023-06-27T10:49:21.343" v="3412" actId="20577"/>
          <ac:spMkLst>
            <pc:docMk/>
            <pc:sldMk cId="3671939422" sldId="1951"/>
            <ac:spMk id="3" creationId="{BF17F578-3457-9F4D-B33F-6548C62DB76A}"/>
          </ac:spMkLst>
        </pc:spChg>
        <pc:spChg chg="mod">
          <ac:chgData name="Tom Frost" userId="52cb0902-0636-41e1-8aac-7dd5eae3ce25" providerId="ADAL" clId="{51A73259-02C5-42E0-B59A-FB1FDCF6AA11}" dt="2023-06-27T10:46:31.788" v="3349" actId="20577"/>
          <ac:spMkLst>
            <pc:docMk/>
            <pc:sldMk cId="3671939422" sldId="1951"/>
            <ac:spMk id="4" creationId="{C4174D1F-DD99-CD4A-A738-B73A94CA00AC}"/>
          </ac:spMkLst>
        </pc:spChg>
        <pc:spChg chg="mod">
          <ac:chgData name="Tom Frost" userId="52cb0902-0636-41e1-8aac-7dd5eae3ce25" providerId="ADAL" clId="{51A73259-02C5-42E0-B59A-FB1FDCF6AA11}" dt="2023-06-27T10:43:02.053" v="3278" actId="1076"/>
          <ac:spMkLst>
            <pc:docMk/>
            <pc:sldMk cId="3671939422" sldId="1951"/>
            <ac:spMk id="5" creationId="{9E200371-CD68-214C-AAC6-84E759520730}"/>
          </ac:spMkLst>
        </pc:spChg>
        <pc:spChg chg="mod">
          <ac:chgData name="Tom Frost" userId="52cb0902-0636-41e1-8aac-7dd5eae3ce25" providerId="ADAL" clId="{51A73259-02C5-42E0-B59A-FB1FDCF6AA11}" dt="2023-06-27T10:46:41.633" v="3350"/>
          <ac:spMkLst>
            <pc:docMk/>
            <pc:sldMk cId="3671939422" sldId="1951"/>
            <ac:spMk id="6" creationId="{D38F4E64-6460-554B-BE51-C9A279FCF2CF}"/>
          </ac:spMkLst>
        </pc:spChg>
        <pc:spChg chg="mod">
          <ac:chgData name="Tom Frost" userId="52cb0902-0636-41e1-8aac-7dd5eae3ce25" providerId="ADAL" clId="{51A73259-02C5-42E0-B59A-FB1FDCF6AA11}" dt="2023-06-27T10:48:22.082" v="3382" actId="14100"/>
          <ac:spMkLst>
            <pc:docMk/>
            <pc:sldMk cId="3671939422" sldId="1951"/>
            <ac:spMk id="7" creationId="{523F5F04-A892-7647-801D-1B4A8960C30C}"/>
          </ac:spMkLst>
        </pc:spChg>
        <pc:spChg chg="add del mod">
          <ac:chgData name="Tom Frost" userId="52cb0902-0636-41e1-8aac-7dd5eae3ce25" providerId="ADAL" clId="{51A73259-02C5-42E0-B59A-FB1FDCF6AA11}" dt="2023-06-27T10:41:23.515" v="3228"/>
          <ac:spMkLst>
            <pc:docMk/>
            <pc:sldMk cId="3671939422" sldId="1951"/>
            <ac:spMk id="12" creationId="{B310A777-CB62-F20E-8692-922E1FFBBC98}"/>
          </ac:spMkLst>
        </pc:spChg>
        <pc:spChg chg="add mod">
          <ac:chgData name="Tom Frost" userId="52cb0902-0636-41e1-8aac-7dd5eae3ce25" providerId="ADAL" clId="{51A73259-02C5-42E0-B59A-FB1FDCF6AA11}" dt="2023-06-27T10:44:34.496" v="3286" actId="14100"/>
          <ac:spMkLst>
            <pc:docMk/>
            <pc:sldMk cId="3671939422" sldId="1951"/>
            <ac:spMk id="13" creationId="{AF06DAC2-9EEB-52EC-D59B-87C1F8ABEE50}"/>
          </ac:spMkLst>
        </pc:spChg>
        <pc:spChg chg="add mod">
          <ac:chgData name="Tom Frost" userId="52cb0902-0636-41e1-8aac-7dd5eae3ce25" providerId="ADAL" clId="{51A73259-02C5-42E0-B59A-FB1FDCF6AA11}" dt="2023-06-27T10:45:43.113" v="3302" actId="255"/>
          <ac:spMkLst>
            <pc:docMk/>
            <pc:sldMk cId="3671939422" sldId="1951"/>
            <ac:spMk id="14" creationId="{BA47C330-10D2-B0C7-2640-2A8A00D94C81}"/>
          </ac:spMkLst>
        </pc:spChg>
        <pc:spChg chg="add mod">
          <ac:chgData name="Tom Frost" userId="52cb0902-0636-41e1-8aac-7dd5eae3ce25" providerId="ADAL" clId="{51A73259-02C5-42E0-B59A-FB1FDCF6AA11}" dt="2023-06-27T10:45:54.510" v="3307" actId="20577"/>
          <ac:spMkLst>
            <pc:docMk/>
            <pc:sldMk cId="3671939422" sldId="1951"/>
            <ac:spMk id="15" creationId="{FB74974E-32EA-CB97-7041-8DD3FE4CAF3E}"/>
          </ac:spMkLst>
        </pc:spChg>
        <pc:spChg chg="add mod">
          <ac:chgData name="Tom Frost" userId="52cb0902-0636-41e1-8aac-7dd5eae3ce25" providerId="ADAL" clId="{51A73259-02C5-42E0-B59A-FB1FDCF6AA11}" dt="2023-06-27T10:46:03.680" v="3328" actId="20577"/>
          <ac:spMkLst>
            <pc:docMk/>
            <pc:sldMk cId="3671939422" sldId="1951"/>
            <ac:spMk id="16" creationId="{480E282C-34EC-6796-A1BA-905EFB9AAD6F}"/>
          </ac:spMkLst>
        </pc:spChg>
        <pc:spChg chg="add mod">
          <ac:chgData name="Tom Frost" userId="52cb0902-0636-41e1-8aac-7dd5eae3ce25" providerId="ADAL" clId="{51A73259-02C5-42E0-B59A-FB1FDCF6AA11}" dt="2023-06-27T10:48:18.040" v="3381" actId="1076"/>
          <ac:spMkLst>
            <pc:docMk/>
            <pc:sldMk cId="3671939422" sldId="1951"/>
            <ac:spMk id="17" creationId="{42F27206-C00F-638D-3842-6ED70F3175E5}"/>
          </ac:spMkLst>
        </pc:spChg>
        <pc:spChg chg="add mod">
          <ac:chgData name="Tom Frost" userId="52cb0902-0636-41e1-8aac-7dd5eae3ce25" providerId="ADAL" clId="{51A73259-02C5-42E0-B59A-FB1FDCF6AA11}" dt="2023-06-28T11:09:00.590" v="3829" actId="20577"/>
          <ac:spMkLst>
            <pc:docMk/>
            <pc:sldMk cId="3671939422" sldId="1951"/>
            <ac:spMk id="19" creationId="{DD8D7B08-B562-952B-EDD3-F00ACCDF9CA9}"/>
          </ac:spMkLst>
        </pc:spChg>
        <pc:picChg chg="del">
          <ac:chgData name="Tom Frost" userId="52cb0902-0636-41e1-8aac-7dd5eae3ce25" providerId="ADAL" clId="{51A73259-02C5-42E0-B59A-FB1FDCF6AA11}" dt="2023-06-27T10:41:13.598" v="3225" actId="478"/>
          <ac:picMkLst>
            <pc:docMk/>
            <pc:sldMk cId="3671939422" sldId="1951"/>
            <ac:picMk id="8" creationId="{7915D9CE-67B3-4B24-554C-F866B922EF28}"/>
          </ac:picMkLst>
        </pc:picChg>
        <pc:picChg chg="del">
          <ac:chgData name="Tom Frost" userId="52cb0902-0636-41e1-8aac-7dd5eae3ce25" providerId="ADAL" clId="{51A73259-02C5-42E0-B59A-FB1FDCF6AA11}" dt="2023-06-27T10:44:10.161" v="3279" actId="478"/>
          <ac:picMkLst>
            <pc:docMk/>
            <pc:sldMk cId="3671939422" sldId="1951"/>
            <ac:picMk id="9" creationId="{CFB0FBAB-2E15-94F1-6F77-004FCC5C041B}"/>
          </ac:picMkLst>
        </pc:picChg>
        <pc:picChg chg="del">
          <ac:chgData name="Tom Frost" userId="52cb0902-0636-41e1-8aac-7dd5eae3ce25" providerId="ADAL" clId="{51A73259-02C5-42E0-B59A-FB1FDCF6AA11}" dt="2023-06-27T10:44:12.864" v="3282" actId="478"/>
          <ac:picMkLst>
            <pc:docMk/>
            <pc:sldMk cId="3671939422" sldId="1951"/>
            <ac:picMk id="10" creationId="{8793122B-780A-700D-046C-D3F1026766AF}"/>
          </ac:picMkLst>
        </pc:picChg>
        <pc:picChg chg="del">
          <ac:chgData name="Tom Frost" userId="52cb0902-0636-41e1-8aac-7dd5eae3ce25" providerId="ADAL" clId="{51A73259-02C5-42E0-B59A-FB1FDCF6AA11}" dt="2023-06-27T10:44:12.024" v="3281" actId="478"/>
          <ac:picMkLst>
            <pc:docMk/>
            <pc:sldMk cId="3671939422" sldId="1951"/>
            <ac:picMk id="11" creationId="{FE7CE88A-19C7-E3F9-F480-AFADE8814345}"/>
          </ac:picMkLst>
        </pc:picChg>
        <pc:picChg chg="del">
          <ac:chgData name="Tom Frost" userId="52cb0902-0636-41e1-8aac-7dd5eae3ce25" providerId="ADAL" clId="{51A73259-02C5-42E0-B59A-FB1FDCF6AA11}" dt="2023-06-27T10:44:11.211" v="3280" actId="478"/>
          <ac:picMkLst>
            <pc:docMk/>
            <pc:sldMk cId="3671939422" sldId="1951"/>
            <ac:picMk id="18" creationId="{081E6FA6-2E00-A270-6969-CC90F047ED13}"/>
          </ac:picMkLst>
        </pc:picChg>
      </pc:sldChg>
      <pc:sldChg chg="addSp delSp modSp add del mod ord">
        <pc:chgData name="Tom Frost" userId="52cb0902-0636-41e1-8aac-7dd5eae3ce25" providerId="ADAL" clId="{51A73259-02C5-42E0-B59A-FB1FDCF6AA11}" dt="2023-06-27T10:39:34.665" v="3218" actId="47"/>
        <pc:sldMkLst>
          <pc:docMk/>
          <pc:sldMk cId="508985508" sldId="1954"/>
        </pc:sldMkLst>
        <pc:spChg chg="mod">
          <ac:chgData name="Tom Frost" userId="52cb0902-0636-41e1-8aac-7dd5eae3ce25" providerId="ADAL" clId="{51A73259-02C5-42E0-B59A-FB1FDCF6AA11}" dt="2023-06-27T10:32:35.566" v="3157" actId="1076"/>
          <ac:spMkLst>
            <pc:docMk/>
            <pc:sldMk cId="508985508" sldId="1954"/>
            <ac:spMk id="2" creationId="{951F9C72-9D44-7B46-8FDA-45A3ED34B2EA}"/>
          </ac:spMkLst>
        </pc:spChg>
        <pc:spChg chg="mod">
          <ac:chgData name="Tom Frost" userId="52cb0902-0636-41e1-8aac-7dd5eae3ce25" providerId="ADAL" clId="{51A73259-02C5-42E0-B59A-FB1FDCF6AA11}" dt="2023-06-27T10:33:09.731" v="3163" actId="1076"/>
          <ac:spMkLst>
            <pc:docMk/>
            <pc:sldMk cId="508985508" sldId="1954"/>
            <ac:spMk id="3" creationId="{70CA35E5-62DA-7E4D-888B-7B02E7D51D32}"/>
          </ac:spMkLst>
        </pc:spChg>
        <pc:spChg chg="mod">
          <ac:chgData name="Tom Frost" userId="52cb0902-0636-41e1-8aac-7dd5eae3ce25" providerId="ADAL" clId="{51A73259-02C5-42E0-B59A-FB1FDCF6AA11}" dt="2023-06-27T10:28:35.701" v="3139"/>
          <ac:spMkLst>
            <pc:docMk/>
            <pc:sldMk cId="508985508" sldId="1954"/>
            <ac:spMk id="5" creationId="{9E200371-CD68-214C-AAC6-84E759520730}"/>
          </ac:spMkLst>
        </pc:spChg>
        <pc:spChg chg="add mod">
          <ac:chgData name="Tom Frost" userId="52cb0902-0636-41e1-8aac-7dd5eae3ce25" providerId="ADAL" clId="{51A73259-02C5-42E0-B59A-FB1FDCF6AA11}" dt="2023-06-27T10:34:23.548" v="3177" actId="1076"/>
          <ac:spMkLst>
            <pc:docMk/>
            <pc:sldMk cId="508985508" sldId="1954"/>
            <ac:spMk id="7" creationId="{70E76057-8CA2-D6E9-CE97-ED004CC05074}"/>
          </ac:spMkLst>
        </pc:spChg>
        <pc:spChg chg="mod">
          <ac:chgData name="Tom Frost" userId="52cb0902-0636-41e1-8aac-7dd5eae3ce25" providerId="ADAL" clId="{51A73259-02C5-42E0-B59A-FB1FDCF6AA11}" dt="2023-06-27T10:33:37.072" v="3170" actId="207"/>
          <ac:spMkLst>
            <pc:docMk/>
            <pc:sldMk cId="508985508" sldId="1954"/>
            <ac:spMk id="10" creationId="{C7294D5C-8446-4E44-807E-65BA860BBFD4}"/>
          </ac:spMkLst>
        </pc:spChg>
        <pc:picChg chg="add mod">
          <ac:chgData name="Tom Frost" userId="52cb0902-0636-41e1-8aac-7dd5eae3ce25" providerId="ADAL" clId="{51A73259-02C5-42E0-B59A-FB1FDCF6AA11}" dt="2023-06-27T10:33:17.561" v="3166" actId="1076"/>
          <ac:picMkLst>
            <pc:docMk/>
            <pc:sldMk cId="508985508" sldId="1954"/>
            <ac:picMk id="4" creationId="{8F5DE384-3B73-FF22-24DC-75D3025B49F1}"/>
          </ac:picMkLst>
        </pc:picChg>
        <pc:picChg chg="del mod">
          <ac:chgData name="Tom Frost" userId="52cb0902-0636-41e1-8aac-7dd5eae3ce25" providerId="ADAL" clId="{51A73259-02C5-42E0-B59A-FB1FDCF6AA11}" dt="2023-06-27T10:32:08.821" v="3151" actId="478"/>
          <ac:picMkLst>
            <pc:docMk/>
            <pc:sldMk cId="508985508" sldId="1954"/>
            <ac:picMk id="6" creationId="{76201D6F-3B7A-22D4-AF8F-BED844BB5D48}"/>
          </ac:picMkLst>
        </pc:picChg>
      </pc:sldChg>
      <pc:sldChg chg="modSp add del mod">
        <pc:chgData name="Tom Frost" userId="52cb0902-0636-41e1-8aac-7dd5eae3ce25" providerId="ADAL" clId="{51A73259-02C5-42E0-B59A-FB1FDCF6AA11}" dt="2023-06-27T10:31:05.908" v="3149" actId="2696"/>
        <pc:sldMkLst>
          <pc:docMk/>
          <pc:sldMk cId="2138904071" sldId="1977"/>
        </pc:sldMkLst>
        <pc:spChg chg="mod">
          <ac:chgData name="Tom Frost" userId="52cb0902-0636-41e1-8aac-7dd5eae3ce25" providerId="ADAL" clId="{51A73259-02C5-42E0-B59A-FB1FDCF6AA11}" dt="2023-06-27T10:30:29.320" v="3147" actId="1076"/>
          <ac:spMkLst>
            <pc:docMk/>
            <pc:sldMk cId="2138904071" sldId="1977"/>
            <ac:spMk id="8" creationId="{81E45A3B-C5A2-C643-9803-257F3352E054}"/>
          </ac:spMkLst>
        </pc:spChg>
        <pc:spChg chg="mod">
          <ac:chgData name="Tom Frost" userId="52cb0902-0636-41e1-8aac-7dd5eae3ce25" providerId="ADAL" clId="{51A73259-02C5-42E0-B59A-FB1FDCF6AA11}" dt="2023-06-27T10:30:33.605" v="3148" actId="1076"/>
          <ac:spMkLst>
            <pc:docMk/>
            <pc:sldMk cId="2138904071" sldId="1977"/>
            <ac:spMk id="10" creationId="{80F4855F-E62B-CA4D-B012-C1CF2CB42FD9}"/>
          </ac:spMkLst>
        </pc:spChg>
      </pc:sldChg>
      <pc:sldChg chg="add">
        <pc:chgData name="Tom Frost" userId="52cb0902-0636-41e1-8aac-7dd5eae3ce25" providerId="ADAL" clId="{51A73259-02C5-42E0-B59A-FB1FDCF6AA11}" dt="2023-06-27T10:21:27.488" v="3072"/>
        <pc:sldMkLst>
          <pc:docMk/>
          <pc:sldMk cId="364682922" sldId="2145707271"/>
        </pc:sldMkLst>
      </pc:sldChg>
      <pc:sldChg chg="addSp modSp add mod modNotesTx">
        <pc:chgData name="Tom Frost" userId="52cb0902-0636-41e1-8aac-7dd5eae3ce25" providerId="ADAL" clId="{51A73259-02C5-42E0-B59A-FB1FDCF6AA11}" dt="2023-07-05T14:20:30.822" v="4328" actId="1076"/>
        <pc:sldMkLst>
          <pc:docMk/>
          <pc:sldMk cId="2282146806" sldId="2145707281"/>
        </pc:sldMkLst>
        <pc:spChg chg="add mod">
          <ac:chgData name="Tom Frost" userId="52cb0902-0636-41e1-8aac-7dd5eae3ce25" providerId="ADAL" clId="{51A73259-02C5-42E0-B59A-FB1FDCF6AA11}" dt="2023-06-27T11:04:34.154" v="3636" actId="1076"/>
          <ac:spMkLst>
            <pc:docMk/>
            <pc:sldMk cId="2282146806" sldId="2145707281"/>
            <ac:spMk id="2" creationId="{B8853BB4-7C34-9601-30AA-23C9B1F275FF}"/>
          </ac:spMkLst>
        </pc:spChg>
        <pc:spChg chg="add mod">
          <ac:chgData name="Tom Frost" userId="52cb0902-0636-41e1-8aac-7dd5eae3ce25" providerId="ADAL" clId="{51A73259-02C5-42E0-B59A-FB1FDCF6AA11}" dt="2023-06-27T11:04:23.051" v="3635" actId="1076"/>
          <ac:spMkLst>
            <pc:docMk/>
            <pc:sldMk cId="2282146806" sldId="2145707281"/>
            <ac:spMk id="3" creationId="{4F6168C7-5695-351D-5934-EEC8588311AD}"/>
          </ac:spMkLst>
        </pc:spChg>
        <pc:spChg chg="add mod">
          <ac:chgData name="Tom Frost" userId="52cb0902-0636-41e1-8aac-7dd5eae3ce25" providerId="ADAL" clId="{51A73259-02C5-42E0-B59A-FB1FDCF6AA11}" dt="2023-06-27T11:04:39.561" v="3637" actId="1076"/>
          <ac:spMkLst>
            <pc:docMk/>
            <pc:sldMk cId="2282146806" sldId="2145707281"/>
            <ac:spMk id="4" creationId="{DA071A21-B484-09FD-4CE6-57620021A9EC}"/>
          </ac:spMkLst>
        </pc:spChg>
        <pc:spChg chg="mod">
          <ac:chgData name="Tom Frost" userId="52cb0902-0636-41e1-8aac-7dd5eae3ce25" providerId="ADAL" clId="{51A73259-02C5-42E0-B59A-FB1FDCF6AA11}" dt="2023-06-27T15:21:26.998" v="3684" actId="6549"/>
          <ac:spMkLst>
            <pc:docMk/>
            <pc:sldMk cId="2282146806" sldId="2145707281"/>
            <ac:spMk id="5" creationId="{C594638D-C17F-D749-9360-E2332845D248}"/>
          </ac:spMkLst>
        </pc:spChg>
        <pc:spChg chg="mod">
          <ac:chgData name="Tom Frost" userId="52cb0902-0636-41e1-8aac-7dd5eae3ce25" providerId="ADAL" clId="{51A73259-02C5-42E0-B59A-FB1FDCF6AA11}" dt="2023-06-27T11:03:42.073" v="3629" actId="1076"/>
          <ac:spMkLst>
            <pc:docMk/>
            <pc:sldMk cId="2282146806" sldId="2145707281"/>
            <ac:spMk id="6" creationId="{90D8699A-B55F-394A-8D26-672B8DCA6C60}"/>
          </ac:spMkLst>
        </pc:spChg>
        <pc:spChg chg="add mod">
          <ac:chgData name="Tom Frost" userId="52cb0902-0636-41e1-8aac-7dd5eae3ce25" providerId="ADAL" clId="{51A73259-02C5-42E0-B59A-FB1FDCF6AA11}" dt="2023-06-27T13:28:25.161" v="3645" actId="14100"/>
          <ac:spMkLst>
            <pc:docMk/>
            <pc:sldMk cId="2282146806" sldId="2145707281"/>
            <ac:spMk id="7" creationId="{43EFDF5E-1175-2757-7A5C-BAA234EBD135}"/>
          </ac:spMkLst>
        </pc:spChg>
        <pc:spChg chg="mod">
          <ac:chgData name="Tom Frost" userId="52cb0902-0636-41e1-8aac-7dd5eae3ce25" providerId="ADAL" clId="{51A73259-02C5-42E0-B59A-FB1FDCF6AA11}" dt="2023-07-05T14:20:30.822" v="4328" actId="1076"/>
          <ac:spMkLst>
            <pc:docMk/>
            <pc:sldMk cId="2282146806" sldId="2145707281"/>
            <ac:spMk id="17" creationId="{38CD63A1-340F-AF47-BC76-77C1B8EFAD07}"/>
          </ac:spMkLst>
        </pc:spChg>
      </pc:sldChg>
      <pc:sldChg chg="modNotesTx">
        <pc:chgData name="Tom Frost" userId="52cb0902-0636-41e1-8aac-7dd5eae3ce25" providerId="ADAL" clId="{51A73259-02C5-42E0-B59A-FB1FDCF6AA11}" dt="2023-07-05T14:19:24.498" v="4310" actId="6549"/>
        <pc:sldMkLst>
          <pc:docMk/>
          <pc:sldMk cId="516331991" sldId="2145707286"/>
        </pc:sldMkLst>
      </pc:sldChg>
      <pc:sldChg chg="modSp add del mod">
        <pc:chgData name="Tom Frost" userId="52cb0902-0636-41e1-8aac-7dd5eae3ce25" providerId="ADAL" clId="{51A73259-02C5-42E0-B59A-FB1FDCF6AA11}" dt="2023-06-26T14:08:41.603" v="2547" actId="47"/>
        <pc:sldMkLst>
          <pc:docMk/>
          <pc:sldMk cId="2678956368" sldId="2145708077"/>
        </pc:sldMkLst>
        <pc:picChg chg="mod">
          <ac:chgData name="Tom Frost" userId="52cb0902-0636-41e1-8aac-7dd5eae3ce25" providerId="ADAL" clId="{51A73259-02C5-42E0-B59A-FB1FDCF6AA11}" dt="2023-06-26T14:08:08.106" v="2544" actId="14100"/>
          <ac:picMkLst>
            <pc:docMk/>
            <pc:sldMk cId="2678956368" sldId="2145708077"/>
            <ac:picMk id="2" creationId="{01C45678-7058-4196-88EC-B6E3D2BA68A8}"/>
          </ac:picMkLst>
        </pc:picChg>
      </pc:sldChg>
      <pc:sldChg chg="del">
        <pc:chgData name="Tom Frost" userId="52cb0902-0636-41e1-8aac-7dd5eae3ce25" providerId="ADAL" clId="{51A73259-02C5-42E0-B59A-FB1FDCF6AA11}" dt="2023-06-05T07:41:33.986" v="82" actId="47"/>
        <pc:sldMkLst>
          <pc:docMk/>
          <pc:sldMk cId="360707055" sldId="2145708088"/>
        </pc:sldMkLst>
      </pc:sldChg>
      <pc:sldChg chg="addSp modSp del mod modNotesTx">
        <pc:chgData name="Tom Frost" userId="52cb0902-0636-41e1-8aac-7dd5eae3ce25" providerId="ADAL" clId="{51A73259-02C5-42E0-B59A-FB1FDCF6AA11}" dt="2023-06-27T10:39:35.579" v="3219" actId="47"/>
        <pc:sldMkLst>
          <pc:docMk/>
          <pc:sldMk cId="3378468684" sldId="2145708098"/>
        </pc:sldMkLst>
        <pc:spChg chg="mod">
          <ac:chgData name="Tom Frost" userId="52cb0902-0636-41e1-8aac-7dd5eae3ce25" providerId="ADAL" clId="{51A73259-02C5-42E0-B59A-FB1FDCF6AA11}" dt="2023-06-12T13:35:31.801" v="1710" actId="20577"/>
          <ac:spMkLst>
            <pc:docMk/>
            <pc:sldMk cId="3378468684" sldId="2145708098"/>
            <ac:spMk id="2" creationId="{1FF526A4-15B1-FB45-D9F2-BD006599B777}"/>
          </ac:spMkLst>
        </pc:spChg>
        <pc:spChg chg="mod">
          <ac:chgData name="Tom Frost" userId="52cb0902-0636-41e1-8aac-7dd5eae3ce25" providerId="ADAL" clId="{51A73259-02C5-42E0-B59A-FB1FDCF6AA11}" dt="2023-06-26T14:25:43.065" v="2608" actId="113"/>
          <ac:spMkLst>
            <pc:docMk/>
            <pc:sldMk cId="3378468684" sldId="2145708098"/>
            <ac:spMk id="3" creationId="{98912EDB-297A-EF99-79E9-0A094C0F4062}"/>
          </ac:spMkLst>
        </pc:spChg>
        <pc:picChg chg="add mod">
          <ac:chgData name="Tom Frost" userId="52cb0902-0636-41e1-8aac-7dd5eae3ce25" providerId="ADAL" clId="{51A73259-02C5-42E0-B59A-FB1FDCF6AA11}" dt="2023-06-12T13:35:16.339" v="1708" actId="14100"/>
          <ac:picMkLst>
            <pc:docMk/>
            <pc:sldMk cId="3378468684" sldId="2145708098"/>
            <ac:picMk id="5" creationId="{9F259A64-A04D-E70F-6A7A-C1EE37812372}"/>
          </ac:picMkLst>
        </pc:picChg>
        <pc:picChg chg="add mod">
          <ac:chgData name="Tom Frost" userId="52cb0902-0636-41e1-8aac-7dd5eae3ce25" providerId="ADAL" clId="{51A73259-02C5-42E0-B59A-FB1FDCF6AA11}" dt="2023-06-12T13:39:11.485" v="1856" actId="1076"/>
          <ac:picMkLst>
            <pc:docMk/>
            <pc:sldMk cId="3378468684" sldId="2145708098"/>
            <ac:picMk id="7" creationId="{7B168DE2-B30D-4560-CF98-CCA220F4684C}"/>
          </ac:picMkLst>
        </pc:picChg>
      </pc:sldChg>
      <pc:sldChg chg="modSp del mod modNotesTx">
        <pc:chgData name="Tom Frost" userId="52cb0902-0636-41e1-8aac-7dd5eae3ce25" providerId="ADAL" clId="{51A73259-02C5-42E0-B59A-FB1FDCF6AA11}" dt="2023-06-27T10:59:54.723" v="3593" actId="47"/>
        <pc:sldMkLst>
          <pc:docMk/>
          <pc:sldMk cId="3418443023" sldId="2145708099"/>
        </pc:sldMkLst>
        <pc:spChg chg="mod">
          <ac:chgData name="Tom Frost" userId="52cb0902-0636-41e1-8aac-7dd5eae3ce25" providerId="ADAL" clId="{51A73259-02C5-42E0-B59A-FB1FDCF6AA11}" dt="2023-06-05T07:45:35.326" v="186" actId="20577"/>
          <ac:spMkLst>
            <pc:docMk/>
            <pc:sldMk cId="3418443023" sldId="2145708099"/>
            <ac:spMk id="2" creationId="{EAA16669-84D8-FE29-7E71-65F07D66A50B}"/>
          </ac:spMkLst>
        </pc:spChg>
        <pc:spChg chg="mod">
          <ac:chgData name="Tom Frost" userId="52cb0902-0636-41e1-8aac-7dd5eae3ce25" providerId="ADAL" clId="{51A73259-02C5-42E0-B59A-FB1FDCF6AA11}" dt="2023-06-27T07:52:41.049" v="2610" actId="20577"/>
          <ac:spMkLst>
            <pc:docMk/>
            <pc:sldMk cId="3418443023" sldId="2145708099"/>
            <ac:spMk id="3" creationId="{DBA85FF4-EBE0-48FA-75B0-212ADA1B6F12}"/>
          </ac:spMkLst>
        </pc:spChg>
      </pc:sldChg>
      <pc:sldChg chg="del">
        <pc:chgData name="Tom Frost" userId="52cb0902-0636-41e1-8aac-7dd5eae3ce25" providerId="ADAL" clId="{51A73259-02C5-42E0-B59A-FB1FDCF6AA11}" dt="2023-06-05T07:41:36.930" v="83" actId="47"/>
        <pc:sldMkLst>
          <pc:docMk/>
          <pc:sldMk cId="2827310333" sldId="2145708101"/>
        </pc:sldMkLst>
      </pc:sldChg>
      <pc:sldChg chg="del">
        <pc:chgData name="Tom Frost" userId="52cb0902-0636-41e1-8aac-7dd5eae3ce25" providerId="ADAL" clId="{51A73259-02C5-42E0-B59A-FB1FDCF6AA11}" dt="2023-06-05T07:41:41.754" v="85" actId="47"/>
        <pc:sldMkLst>
          <pc:docMk/>
          <pc:sldMk cId="3157760383" sldId="2145708102"/>
        </pc:sldMkLst>
      </pc:sldChg>
      <pc:sldChg chg="modSp del mod">
        <pc:chgData name="Tom Frost" userId="52cb0902-0636-41e1-8aac-7dd5eae3ce25" providerId="ADAL" clId="{51A73259-02C5-42E0-B59A-FB1FDCF6AA11}" dt="2023-06-05T08:04:35.232" v="588" actId="47"/>
        <pc:sldMkLst>
          <pc:docMk/>
          <pc:sldMk cId="4274645657" sldId="2145708103"/>
        </pc:sldMkLst>
        <pc:spChg chg="mod">
          <ac:chgData name="Tom Frost" userId="52cb0902-0636-41e1-8aac-7dd5eae3ce25" providerId="ADAL" clId="{51A73259-02C5-42E0-B59A-FB1FDCF6AA11}" dt="2023-06-05T08:02:28.970" v="571" actId="108"/>
          <ac:spMkLst>
            <pc:docMk/>
            <pc:sldMk cId="4274645657" sldId="2145708103"/>
            <ac:spMk id="2" creationId="{61A6ACFA-FAB7-DEB7-DEB9-C96AAA6B8EE5}"/>
          </ac:spMkLst>
        </pc:spChg>
        <pc:spChg chg="mod">
          <ac:chgData name="Tom Frost" userId="52cb0902-0636-41e1-8aac-7dd5eae3ce25" providerId="ADAL" clId="{51A73259-02C5-42E0-B59A-FB1FDCF6AA11}" dt="2023-06-05T07:46:32.076" v="226" actId="20577"/>
          <ac:spMkLst>
            <pc:docMk/>
            <pc:sldMk cId="4274645657" sldId="2145708103"/>
            <ac:spMk id="3" creationId="{9E11A9E5-A179-EEC3-9B36-A36E0500E984}"/>
          </ac:spMkLst>
        </pc:spChg>
      </pc:sldChg>
      <pc:sldChg chg="modSp add del mod">
        <pc:chgData name="Tom Frost" userId="52cb0902-0636-41e1-8aac-7dd5eae3ce25" providerId="ADAL" clId="{51A73259-02C5-42E0-B59A-FB1FDCF6AA11}" dt="2023-06-05T08:05:12.456" v="591" actId="47"/>
        <pc:sldMkLst>
          <pc:docMk/>
          <pc:sldMk cId="1108586530" sldId="2145708104"/>
        </pc:sldMkLst>
        <pc:spChg chg="mod">
          <ac:chgData name="Tom Frost" userId="52cb0902-0636-41e1-8aac-7dd5eae3ce25" providerId="ADAL" clId="{51A73259-02C5-42E0-B59A-FB1FDCF6AA11}" dt="2023-06-05T08:02:53.890" v="576" actId="108"/>
          <ac:spMkLst>
            <pc:docMk/>
            <pc:sldMk cId="1108586530" sldId="2145708104"/>
            <ac:spMk id="2" creationId="{61A6ACFA-FAB7-DEB7-DEB9-C96AAA6B8EE5}"/>
          </ac:spMkLst>
        </pc:spChg>
        <pc:spChg chg="mod">
          <ac:chgData name="Tom Frost" userId="52cb0902-0636-41e1-8aac-7dd5eae3ce25" providerId="ADAL" clId="{51A73259-02C5-42E0-B59A-FB1FDCF6AA11}" dt="2023-06-05T07:47:05.599" v="263" actId="20577"/>
          <ac:spMkLst>
            <pc:docMk/>
            <pc:sldMk cId="1108586530" sldId="2145708104"/>
            <ac:spMk id="3" creationId="{9E11A9E5-A179-EEC3-9B36-A36E0500E984}"/>
          </ac:spMkLst>
        </pc:spChg>
      </pc:sldChg>
      <pc:sldChg chg="modSp add del mod setBg">
        <pc:chgData name="Tom Frost" userId="52cb0902-0636-41e1-8aac-7dd5eae3ce25" providerId="ADAL" clId="{51A73259-02C5-42E0-B59A-FB1FDCF6AA11}" dt="2023-06-05T08:05:44.361" v="594" actId="47"/>
        <pc:sldMkLst>
          <pc:docMk/>
          <pc:sldMk cId="3536881830" sldId="2145708105"/>
        </pc:sldMkLst>
        <pc:spChg chg="mod">
          <ac:chgData name="Tom Frost" userId="52cb0902-0636-41e1-8aac-7dd5eae3ce25" providerId="ADAL" clId="{51A73259-02C5-42E0-B59A-FB1FDCF6AA11}" dt="2023-06-05T08:03:09.946" v="578" actId="108"/>
          <ac:spMkLst>
            <pc:docMk/>
            <pc:sldMk cId="3536881830" sldId="2145708105"/>
            <ac:spMk id="2" creationId="{61A6ACFA-FAB7-DEB7-DEB9-C96AAA6B8EE5}"/>
          </ac:spMkLst>
        </pc:spChg>
        <pc:spChg chg="mod">
          <ac:chgData name="Tom Frost" userId="52cb0902-0636-41e1-8aac-7dd5eae3ce25" providerId="ADAL" clId="{51A73259-02C5-42E0-B59A-FB1FDCF6AA11}" dt="2023-06-05T08:02:59.939" v="577"/>
          <ac:spMkLst>
            <pc:docMk/>
            <pc:sldMk cId="3536881830" sldId="2145708105"/>
            <ac:spMk id="3" creationId="{9E11A9E5-A179-EEC3-9B36-A36E0500E984}"/>
          </ac:spMkLst>
        </pc:spChg>
      </pc:sldChg>
      <pc:sldChg chg="modSp add del mod">
        <pc:chgData name="Tom Frost" userId="52cb0902-0636-41e1-8aac-7dd5eae3ce25" providerId="ADAL" clId="{51A73259-02C5-42E0-B59A-FB1FDCF6AA11}" dt="2023-06-05T08:06:05.370" v="597" actId="47"/>
        <pc:sldMkLst>
          <pc:docMk/>
          <pc:sldMk cId="166462434" sldId="2145708106"/>
        </pc:sldMkLst>
        <pc:spChg chg="mod">
          <ac:chgData name="Tom Frost" userId="52cb0902-0636-41e1-8aac-7dd5eae3ce25" providerId="ADAL" clId="{51A73259-02C5-42E0-B59A-FB1FDCF6AA11}" dt="2023-06-05T08:03:29.590" v="581" actId="20577"/>
          <ac:spMkLst>
            <pc:docMk/>
            <pc:sldMk cId="166462434" sldId="2145708106"/>
            <ac:spMk id="2" creationId="{61A6ACFA-FAB7-DEB7-DEB9-C96AAA6B8EE5}"/>
          </ac:spMkLst>
        </pc:spChg>
        <pc:spChg chg="mod">
          <ac:chgData name="Tom Frost" userId="52cb0902-0636-41e1-8aac-7dd5eae3ce25" providerId="ADAL" clId="{51A73259-02C5-42E0-B59A-FB1FDCF6AA11}" dt="2023-06-05T07:47:53.448" v="360" actId="6549"/>
          <ac:spMkLst>
            <pc:docMk/>
            <pc:sldMk cId="166462434" sldId="2145708106"/>
            <ac:spMk id="3" creationId="{9E11A9E5-A179-EEC3-9B36-A36E0500E984}"/>
          </ac:spMkLst>
        </pc:spChg>
      </pc:sldChg>
      <pc:sldChg chg="modSp add del mod modNotesTx">
        <pc:chgData name="Tom Frost" userId="52cb0902-0636-41e1-8aac-7dd5eae3ce25" providerId="ADAL" clId="{51A73259-02C5-42E0-B59A-FB1FDCF6AA11}" dt="2023-06-08T13:55:32.695" v="1582" actId="47"/>
        <pc:sldMkLst>
          <pc:docMk/>
          <pc:sldMk cId="186849380" sldId="2145708107"/>
        </pc:sldMkLst>
        <pc:spChg chg="mod">
          <ac:chgData name="Tom Frost" userId="52cb0902-0636-41e1-8aac-7dd5eae3ce25" providerId="ADAL" clId="{51A73259-02C5-42E0-B59A-FB1FDCF6AA11}" dt="2023-06-07T08:26:01.761" v="793" actId="20577"/>
          <ac:spMkLst>
            <pc:docMk/>
            <pc:sldMk cId="186849380" sldId="2145708107"/>
            <ac:spMk id="2" creationId="{61A6ACFA-FAB7-DEB7-DEB9-C96AAA6B8EE5}"/>
          </ac:spMkLst>
        </pc:spChg>
        <pc:spChg chg="mod">
          <ac:chgData name="Tom Frost" userId="52cb0902-0636-41e1-8aac-7dd5eae3ce25" providerId="ADAL" clId="{51A73259-02C5-42E0-B59A-FB1FDCF6AA11}" dt="2023-06-05T07:48:37.865" v="398" actId="20577"/>
          <ac:spMkLst>
            <pc:docMk/>
            <pc:sldMk cId="186849380" sldId="2145708107"/>
            <ac:spMk id="3" creationId="{9E11A9E5-A179-EEC3-9B36-A36E0500E984}"/>
          </ac:spMkLst>
        </pc:spChg>
      </pc:sldChg>
      <pc:sldChg chg="modSp add mod modNotesTx">
        <pc:chgData name="Tom Frost" userId="52cb0902-0636-41e1-8aac-7dd5eae3ce25" providerId="ADAL" clId="{51A73259-02C5-42E0-B59A-FB1FDCF6AA11}" dt="2023-06-08T13:39:26.859" v="1286" actId="20577"/>
        <pc:sldMkLst>
          <pc:docMk/>
          <pc:sldMk cId="1254816810" sldId="2145708108"/>
        </pc:sldMkLst>
        <pc:spChg chg="mod">
          <ac:chgData name="Tom Frost" userId="52cb0902-0636-41e1-8aac-7dd5eae3ce25" providerId="ADAL" clId="{51A73259-02C5-42E0-B59A-FB1FDCF6AA11}" dt="2023-06-05T08:04:14.110" v="586"/>
          <ac:spMkLst>
            <pc:docMk/>
            <pc:sldMk cId="1254816810" sldId="2145708108"/>
            <ac:spMk id="2" creationId="{EAA16669-84D8-FE29-7E71-65F07D66A50B}"/>
          </ac:spMkLst>
        </pc:spChg>
        <pc:spChg chg="mod">
          <ac:chgData name="Tom Frost" userId="52cb0902-0636-41e1-8aac-7dd5eae3ce25" providerId="ADAL" clId="{51A73259-02C5-42E0-B59A-FB1FDCF6AA11}" dt="2023-06-05T08:04:30.575" v="587"/>
          <ac:spMkLst>
            <pc:docMk/>
            <pc:sldMk cId="1254816810" sldId="2145708108"/>
            <ac:spMk id="3" creationId="{DBA85FF4-EBE0-48FA-75B0-212ADA1B6F12}"/>
          </ac:spMkLst>
        </pc:spChg>
      </pc:sldChg>
      <pc:sldChg chg="modSp add mod delCm modCm modNotesTx">
        <pc:chgData name="Tom Frost" userId="52cb0902-0636-41e1-8aac-7dd5eae3ce25" providerId="ADAL" clId="{51A73259-02C5-42E0-B59A-FB1FDCF6AA11}" dt="2023-06-27T08:10:45.853" v="2616"/>
        <pc:sldMkLst>
          <pc:docMk/>
          <pc:sldMk cId="2373218791" sldId="2145708109"/>
        </pc:sldMkLst>
        <pc:spChg chg="mod">
          <ac:chgData name="Tom Frost" userId="52cb0902-0636-41e1-8aac-7dd5eae3ce25" providerId="ADAL" clId="{51A73259-02C5-42E0-B59A-FB1FDCF6AA11}" dt="2023-06-05T08:04:44.940" v="589"/>
          <ac:spMkLst>
            <pc:docMk/>
            <pc:sldMk cId="2373218791" sldId="2145708109"/>
            <ac:spMk id="2" creationId="{EAA16669-84D8-FE29-7E71-65F07D66A50B}"/>
          </ac:spMkLst>
        </pc:spChg>
        <pc:spChg chg="mod">
          <ac:chgData name="Tom Frost" userId="52cb0902-0636-41e1-8aac-7dd5eae3ce25" providerId="ADAL" clId="{51A73259-02C5-42E0-B59A-FB1FDCF6AA11}" dt="2023-06-05T08:04:58.818" v="590"/>
          <ac:spMkLst>
            <pc:docMk/>
            <pc:sldMk cId="2373218791" sldId="2145708109"/>
            <ac:spMk id="3" creationId="{DBA85FF4-EBE0-48FA-75B0-212ADA1B6F12}"/>
          </ac:spMkLst>
        </pc:spChg>
        <pc:extLst>
          <p:ext xmlns:p="http://schemas.openxmlformats.org/presentationml/2006/main" uri="{D6D511B9-2390-475A-947B-AFAB55BFBCF1}">
            <pc226:cmChg xmlns:pc226="http://schemas.microsoft.com/office/powerpoint/2022/06/main/command" chg="del">
              <pc226:chgData name="Tom Frost" userId="52cb0902-0636-41e1-8aac-7dd5eae3ce25" providerId="ADAL" clId="{51A73259-02C5-42E0-B59A-FB1FDCF6AA11}" dt="2023-06-27T08:10:45.853" v="2616"/>
              <pc2:cmMkLst xmlns:pc2="http://schemas.microsoft.com/office/powerpoint/2019/9/main/command">
                <pc:docMk/>
                <pc:sldMk cId="2373218791" sldId="2145708109"/>
                <pc2:cmMk id="{7D5745DB-6720-4C1B-BBCA-CCEE70E2804B}"/>
              </pc2:cmMkLst>
              <pc226:cmRplyChg chg="add">
                <pc226:chgData name="Tom Frost" userId="52cb0902-0636-41e1-8aac-7dd5eae3ce25" providerId="ADAL" clId="{51A73259-02C5-42E0-B59A-FB1FDCF6AA11}" dt="2023-06-26T14:23:31.458" v="2574"/>
                <pc2:cmRplyMkLst xmlns:pc2="http://schemas.microsoft.com/office/powerpoint/2019/9/main/command">
                  <pc:docMk/>
                  <pc:sldMk cId="2373218791" sldId="2145708109"/>
                  <pc2:cmMk id="{7D5745DB-6720-4C1B-BBCA-CCEE70E2804B}"/>
                  <pc2:cmRplyMk id="{0DD7BD17-25D0-47DB-92CE-BAFD0A0F85E1}"/>
                </pc2:cmRplyMkLst>
              </pc226:cmRplyChg>
            </pc226:cmChg>
          </p:ext>
        </pc:extLst>
      </pc:sldChg>
      <pc:sldChg chg="modSp add del mod">
        <pc:chgData name="Tom Frost" userId="52cb0902-0636-41e1-8aac-7dd5eae3ce25" providerId="ADAL" clId="{51A73259-02C5-42E0-B59A-FB1FDCF6AA11}" dt="2023-06-08T13:50:00.348" v="1404" actId="47"/>
        <pc:sldMkLst>
          <pc:docMk/>
          <pc:sldMk cId="410870406" sldId="2145708110"/>
        </pc:sldMkLst>
        <pc:spChg chg="mod">
          <ac:chgData name="Tom Frost" userId="52cb0902-0636-41e1-8aac-7dd5eae3ce25" providerId="ADAL" clId="{51A73259-02C5-42E0-B59A-FB1FDCF6AA11}" dt="2023-06-05T08:05:31.286" v="592"/>
          <ac:spMkLst>
            <pc:docMk/>
            <pc:sldMk cId="410870406" sldId="2145708110"/>
            <ac:spMk id="2" creationId="{EAA16669-84D8-FE29-7E71-65F07D66A50B}"/>
          </ac:spMkLst>
        </pc:spChg>
        <pc:spChg chg="mod">
          <ac:chgData name="Tom Frost" userId="52cb0902-0636-41e1-8aac-7dd5eae3ce25" providerId="ADAL" clId="{51A73259-02C5-42E0-B59A-FB1FDCF6AA11}" dt="2023-06-05T08:05:41.836" v="593"/>
          <ac:spMkLst>
            <pc:docMk/>
            <pc:sldMk cId="410870406" sldId="2145708110"/>
            <ac:spMk id="3" creationId="{DBA85FF4-EBE0-48FA-75B0-212ADA1B6F12}"/>
          </ac:spMkLst>
        </pc:spChg>
      </pc:sldChg>
      <pc:sldChg chg="modSp add del mod modNotesTx">
        <pc:chgData name="Tom Frost" userId="52cb0902-0636-41e1-8aac-7dd5eae3ce25" providerId="ADAL" clId="{51A73259-02C5-42E0-B59A-FB1FDCF6AA11}" dt="2023-06-27T11:05:14.770" v="3642" actId="47"/>
        <pc:sldMkLst>
          <pc:docMk/>
          <pc:sldMk cId="1745895265" sldId="2145708111"/>
        </pc:sldMkLst>
        <pc:spChg chg="mod">
          <ac:chgData name="Tom Frost" userId="52cb0902-0636-41e1-8aac-7dd5eae3ce25" providerId="ADAL" clId="{51A73259-02C5-42E0-B59A-FB1FDCF6AA11}" dt="2023-06-05T08:05:54.921" v="595"/>
          <ac:spMkLst>
            <pc:docMk/>
            <pc:sldMk cId="1745895265" sldId="2145708111"/>
            <ac:spMk id="2" creationId="{EAA16669-84D8-FE29-7E71-65F07D66A50B}"/>
          </ac:spMkLst>
        </pc:spChg>
        <pc:spChg chg="mod">
          <ac:chgData name="Tom Frost" userId="52cb0902-0636-41e1-8aac-7dd5eae3ce25" providerId="ADAL" clId="{51A73259-02C5-42E0-B59A-FB1FDCF6AA11}" dt="2023-06-27T08:23:29.306" v="3029" actId="6549"/>
          <ac:spMkLst>
            <pc:docMk/>
            <pc:sldMk cId="1745895265" sldId="2145708111"/>
            <ac:spMk id="3" creationId="{DBA85FF4-EBE0-48FA-75B0-212ADA1B6F12}"/>
          </ac:spMkLst>
        </pc:spChg>
      </pc:sldChg>
      <pc:sldChg chg="addSp delSp modSp mod addCm delCm modNotesTx">
        <pc:chgData name="Tom Frost" userId="52cb0902-0636-41e1-8aac-7dd5eae3ce25" providerId="ADAL" clId="{51A73259-02C5-42E0-B59A-FB1FDCF6AA11}" dt="2023-06-27T08:37:16.772" v="3071" actId="20577"/>
        <pc:sldMkLst>
          <pc:docMk/>
          <pc:sldMk cId="3041297840" sldId="2145708112"/>
        </pc:sldMkLst>
        <pc:spChg chg="mod">
          <ac:chgData name="Tom Frost" userId="52cb0902-0636-41e1-8aac-7dd5eae3ce25" providerId="ADAL" clId="{51A73259-02C5-42E0-B59A-FB1FDCF6AA11}" dt="2023-06-27T08:21:47.317" v="2988" actId="14100"/>
          <ac:spMkLst>
            <pc:docMk/>
            <pc:sldMk cId="3041297840" sldId="2145708112"/>
            <ac:spMk id="3" creationId="{DBA85FF4-EBE0-48FA-75B0-212ADA1B6F12}"/>
          </ac:spMkLst>
        </pc:spChg>
        <pc:spChg chg="mod">
          <ac:chgData name="Tom Frost" userId="52cb0902-0636-41e1-8aac-7dd5eae3ce25" providerId="ADAL" clId="{51A73259-02C5-42E0-B59A-FB1FDCF6AA11}" dt="2023-06-27T08:15:29.055" v="2710" actId="14100"/>
          <ac:spMkLst>
            <pc:docMk/>
            <pc:sldMk cId="3041297840" sldId="2145708112"/>
            <ac:spMk id="4" creationId="{F296EBFF-EB52-B54D-620E-14CDBBA424CB}"/>
          </ac:spMkLst>
        </pc:spChg>
        <pc:spChg chg="mod">
          <ac:chgData name="Tom Frost" userId="52cb0902-0636-41e1-8aac-7dd5eae3ce25" providerId="ADAL" clId="{51A73259-02C5-42E0-B59A-FB1FDCF6AA11}" dt="2023-06-27T08:22:00.489" v="2990" actId="1076"/>
          <ac:spMkLst>
            <pc:docMk/>
            <pc:sldMk cId="3041297840" sldId="2145708112"/>
            <ac:spMk id="5" creationId="{F17E08FC-A735-E890-8097-9DB35F6E6B45}"/>
          </ac:spMkLst>
        </pc:spChg>
        <pc:picChg chg="add del mod">
          <ac:chgData name="Tom Frost" userId="52cb0902-0636-41e1-8aac-7dd5eae3ce25" providerId="ADAL" clId="{51A73259-02C5-42E0-B59A-FB1FDCF6AA11}" dt="2023-06-27T08:16:36.658" v="2725" actId="21"/>
          <ac:picMkLst>
            <pc:docMk/>
            <pc:sldMk cId="3041297840" sldId="2145708112"/>
            <ac:picMk id="6" creationId="{ACC85082-3D21-8117-A1A9-C03537E8394E}"/>
          </ac:picMkLst>
        </pc:picChg>
        <pc:picChg chg="mod">
          <ac:chgData name="Tom Frost" userId="52cb0902-0636-41e1-8aac-7dd5eae3ce25" providerId="ADAL" clId="{51A73259-02C5-42E0-B59A-FB1FDCF6AA11}" dt="2023-06-27T08:22:04.816" v="2992" actId="14100"/>
          <ac:picMkLst>
            <pc:docMk/>
            <pc:sldMk cId="3041297840" sldId="2145708112"/>
            <ac:picMk id="8" creationId="{66F431BB-F32D-C3C7-082E-270D9705838C}"/>
          </ac:picMkLst>
        </pc:picChg>
        <pc:picChg chg="mod">
          <ac:chgData name="Tom Frost" userId="52cb0902-0636-41e1-8aac-7dd5eae3ce25" providerId="ADAL" clId="{51A73259-02C5-42E0-B59A-FB1FDCF6AA11}" dt="2023-06-27T08:21:50.354" v="2989" actId="14100"/>
          <ac:picMkLst>
            <pc:docMk/>
            <pc:sldMk cId="3041297840" sldId="2145708112"/>
            <ac:picMk id="11" creationId="{EB8F63BF-E2E4-38FC-7533-54F0CA94E2F9}"/>
          </ac:picMkLst>
        </pc:picChg>
        <pc:extLst>
          <p:ext xmlns:p="http://schemas.openxmlformats.org/presentationml/2006/main" uri="{D6D511B9-2390-475A-947B-AFAB55BFBCF1}">
            <pc226:cmChg xmlns:pc226="http://schemas.microsoft.com/office/powerpoint/2022/06/main/command" chg="add del">
              <pc226:chgData name="Tom Frost" userId="52cb0902-0636-41e1-8aac-7dd5eae3ce25" providerId="ADAL" clId="{51A73259-02C5-42E0-B59A-FB1FDCF6AA11}" dt="2023-06-27T08:13:15.226" v="2689"/>
              <pc2:cmMkLst xmlns:pc2="http://schemas.microsoft.com/office/powerpoint/2019/9/main/command">
                <pc:docMk/>
                <pc:sldMk cId="3041297840" sldId="2145708112"/>
                <pc2:cmMk id="{683015FE-B7BF-4A4D-A6C7-2318E501B2E2}"/>
              </pc2:cmMkLst>
            </pc226:cmChg>
          </p:ext>
        </pc:extLst>
      </pc:sldChg>
      <pc:sldChg chg="modSp mod addCm delCm modNotesTx">
        <pc:chgData name="Tom Frost" userId="52cb0902-0636-41e1-8aac-7dd5eae3ce25" providerId="ADAL" clId="{51A73259-02C5-42E0-B59A-FB1FDCF6AA11}" dt="2023-06-27T08:12:55.800" v="2688" actId="13926"/>
        <pc:sldMkLst>
          <pc:docMk/>
          <pc:sldMk cId="1687481883" sldId="2145708113"/>
        </pc:sldMkLst>
        <pc:spChg chg="mod">
          <ac:chgData name="Tom Frost" userId="52cb0902-0636-41e1-8aac-7dd5eae3ce25" providerId="ADAL" clId="{51A73259-02C5-42E0-B59A-FB1FDCF6AA11}" dt="2023-06-27T08:12:55.800" v="2688" actId="13926"/>
          <ac:spMkLst>
            <pc:docMk/>
            <pc:sldMk cId="1687481883" sldId="2145708113"/>
            <ac:spMk id="4" creationId="{0C98DD24-4272-93EC-19CD-BDB070CF5730}"/>
          </ac:spMkLst>
        </pc:spChg>
        <pc:extLst>
          <p:ext xmlns:p="http://schemas.openxmlformats.org/presentationml/2006/main" uri="{D6D511B9-2390-475A-947B-AFAB55BFBCF1}">
            <pc226:cmChg xmlns:pc226="http://schemas.microsoft.com/office/powerpoint/2022/06/main/command" chg="add del">
              <pc226:chgData name="Tom Frost" userId="52cb0902-0636-41e1-8aac-7dd5eae3ce25" providerId="ADAL" clId="{51A73259-02C5-42E0-B59A-FB1FDCF6AA11}" dt="2023-06-27T08:11:03.390" v="2617"/>
              <pc2:cmMkLst xmlns:pc2="http://schemas.microsoft.com/office/powerpoint/2019/9/main/command">
                <pc:docMk/>
                <pc:sldMk cId="1687481883" sldId="2145708113"/>
                <pc2:cmMk id="{DA57ED42-AF0B-488E-948C-18E5427CFE89}"/>
              </pc2:cmMkLst>
            </pc226:cmChg>
          </p:ext>
        </pc:extLst>
      </pc:sldChg>
      <pc:sldChg chg="addSp modSp new mod modNotesTx">
        <pc:chgData name="Tom Frost" userId="52cb0902-0636-41e1-8aac-7dd5eae3ce25" providerId="ADAL" clId="{51A73259-02C5-42E0-B59A-FB1FDCF6AA11}" dt="2023-06-27T08:37:08.641" v="3069" actId="20577"/>
        <pc:sldMkLst>
          <pc:docMk/>
          <pc:sldMk cId="2996261861" sldId="2145708114"/>
        </pc:sldMkLst>
        <pc:picChg chg="add mod">
          <ac:chgData name="Tom Frost" userId="52cb0902-0636-41e1-8aac-7dd5eae3ce25" providerId="ADAL" clId="{51A73259-02C5-42E0-B59A-FB1FDCF6AA11}" dt="2023-06-27T08:16:51.500" v="2729" actId="1076"/>
          <ac:picMkLst>
            <pc:docMk/>
            <pc:sldMk cId="2996261861" sldId="2145708114"/>
            <ac:picMk id="4" creationId="{053EB136-9099-EA0B-0A01-A5E142961A2F}"/>
          </ac:picMkLst>
        </pc:picChg>
      </pc:sldChg>
      <pc:sldChg chg="modSp new mod">
        <pc:chgData name="Tom Frost" userId="52cb0902-0636-41e1-8aac-7dd5eae3ce25" providerId="ADAL" clId="{51A73259-02C5-42E0-B59A-FB1FDCF6AA11}" dt="2023-06-27T08:28:33.513" v="3035" actId="20577"/>
        <pc:sldMkLst>
          <pc:docMk/>
          <pc:sldMk cId="1869881839" sldId="2145708115"/>
        </pc:sldMkLst>
        <pc:spChg chg="mod">
          <ac:chgData name="Tom Frost" userId="52cb0902-0636-41e1-8aac-7dd5eae3ce25" providerId="ADAL" clId="{51A73259-02C5-42E0-B59A-FB1FDCF6AA11}" dt="2023-06-27T08:28:33.513" v="3035" actId="20577"/>
          <ac:spMkLst>
            <pc:docMk/>
            <pc:sldMk cId="1869881839" sldId="2145708115"/>
            <ac:spMk id="2" creationId="{BF98A90D-8FA6-E59B-8F30-93671E4213CA}"/>
          </ac:spMkLst>
        </pc:spChg>
      </pc:sldChg>
      <pc:sldChg chg="modNotesTx">
        <pc:chgData name="Tom Frost" userId="52cb0902-0636-41e1-8aac-7dd5eae3ce25" providerId="ADAL" clId="{51A73259-02C5-42E0-B59A-FB1FDCF6AA11}" dt="2023-07-05T14:20:07.796" v="4327" actId="6549"/>
        <pc:sldMkLst>
          <pc:docMk/>
          <pc:sldMk cId="4281995201" sldId="2145708116"/>
        </pc:sldMkLst>
      </pc:sldChg>
      <pc:sldChg chg="modSp add mod modNotesTx">
        <pc:chgData name="Tom Frost" userId="52cb0902-0636-41e1-8aac-7dd5eae3ce25" providerId="ADAL" clId="{51A73259-02C5-42E0-B59A-FB1FDCF6AA11}" dt="2023-06-29T13:06:51.979" v="4205" actId="20577"/>
        <pc:sldMkLst>
          <pc:docMk/>
          <pc:sldMk cId="388926109" sldId="2145708118"/>
        </pc:sldMkLst>
        <pc:spChg chg="mod">
          <ac:chgData name="Tom Frost" userId="52cb0902-0636-41e1-8aac-7dd5eae3ce25" providerId="ADAL" clId="{51A73259-02C5-42E0-B59A-FB1FDCF6AA11}" dt="2023-06-29T12:28:28.408" v="4104" actId="20577"/>
          <ac:spMkLst>
            <pc:docMk/>
            <pc:sldMk cId="388926109" sldId="2145708118"/>
            <ac:spMk id="3" creationId="{BF17F578-3457-9F4D-B33F-6548C62DB76A}"/>
          </ac:spMkLst>
        </pc:spChg>
        <pc:spChg chg="mod">
          <ac:chgData name="Tom Frost" userId="52cb0902-0636-41e1-8aac-7dd5eae3ce25" providerId="ADAL" clId="{51A73259-02C5-42E0-B59A-FB1FDCF6AA11}" dt="2023-06-29T12:27:28.892" v="4030" actId="20577"/>
          <ac:spMkLst>
            <pc:docMk/>
            <pc:sldMk cId="388926109" sldId="2145708118"/>
            <ac:spMk id="4" creationId="{C4174D1F-DD99-CD4A-A738-B73A94CA00AC}"/>
          </ac:spMkLst>
        </pc:spChg>
        <pc:spChg chg="mod">
          <ac:chgData name="Tom Frost" userId="52cb0902-0636-41e1-8aac-7dd5eae3ce25" providerId="ADAL" clId="{51A73259-02C5-42E0-B59A-FB1FDCF6AA11}" dt="2023-06-29T13:00:13.697" v="4141" actId="20577"/>
          <ac:spMkLst>
            <pc:docMk/>
            <pc:sldMk cId="388926109" sldId="2145708118"/>
            <ac:spMk id="6" creationId="{D38F4E64-6460-554B-BE51-C9A279FCF2CF}"/>
          </ac:spMkLst>
        </pc:spChg>
        <pc:spChg chg="mod">
          <ac:chgData name="Tom Frost" userId="52cb0902-0636-41e1-8aac-7dd5eae3ce25" providerId="ADAL" clId="{51A73259-02C5-42E0-B59A-FB1FDCF6AA11}" dt="2023-06-28T11:11:33.542" v="3919" actId="6549"/>
          <ac:spMkLst>
            <pc:docMk/>
            <pc:sldMk cId="388926109" sldId="2145708118"/>
            <ac:spMk id="7" creationId="{523F5F04-A892-7647-801D-1B4A8960C30C}"/>
          </ac:spMkLst>
        </pc:spChg>
      </pc:sldChg>
      <pc:sldChg chg="add del">
        <pc:chgData name="Tom Frost" userId="52cb0902-0636-41e1-8aac-7dd5eae3ce25" providerId="ADAL" clId="{51A73259-02C5-42E0-B59A-FB1FDCF6AA11}" dt="2023-06-27T10:52:45.975" v="3516" actId="47"/>
        <pc:sldMkLst>
          <pc:docMk/>
          <pc:sldMk cId="1787401602" sldId="2145708119"/>
        </pc:sldMkLst>
      </pc:sldChg>
      <pc:sldChg chg="modSp add mod modNotesTx">
        <pc:chgData name="Tom Frost" userId="52cb0902-0636-41e1-8aac-7dd5eae3ce25" providerId="ADAL" clId="{51A73259-02C5-42E0-B59A-FB1FDCF6AA11}" dt="2023-06-28T11:12:56.723" v="3951" actId="6549"/>
        <pc:sldMkLst>
          <pc:docMk/>
          <pc:sldMk cId="2851658488" sldId="2145708119"/>
        </pc:sldMkLst>
        <pc:spChg chg="mod">
          <ac:chgData name="Tom Frost" userId="52cb0902-0636-41e1-8aac-7dd5eae3ce25" providerId="ADAL" clId="{51A73259-02C5-42E0-B59A-FB1FDCF6AA11}" dt="2023-06-28T11:12:56.723" v="3951" actId="6549"/>
          <ac:spMkLst>
            <pc:docMk/>
            <pc:sldMk cId="2851658488" sldId="2145708119"/>
            <ac:spMk id="19" creationId="{DD8D7B08-B562-952B-EDD3-F00ACCDF9CA9}"/>
          </ac:spMkLst>
        </pc:spChg>
      </pc:sldChg>
      <pc:sldChg chg="modSp mod modNotesTx">
        <pc:chgData name="Tom Frost" userId="52cb0902-0636-41e1-8aac-7dd5eae3ce25" providerId="ADAL" clId="{51A73259-02C5-42E0-B59A-FB1FDCF6AA11}" dt="2023-07-05T10:02:59.906" v="4306" actId="255"/>
        <pc:sldMkLst>
          <pc:docMk/>
          <pc:sldMk cId="524160784" sldId="2145708121"/>
        </pc:sldMkLst>
        <pc:spChg chg="mod">
          <ac:chgData name="Tom Frost" userId="52cb0902-0636-41e1-8aac-7dd5eae3ce25" providerId="ADAL" clId="{51A73259-02C5-42E0-B59A-FB1FDCF6AA11}" dt="2023-07-05T10:02:59.906" v="4306" actId="255"/>
          <ac:spMkLst>
            <pc:docMk/>
            <pc:sldMk cId="524160784" sldId="2145708121"/>
            <ac:spMk id="5" creationId="{C594638D-C17F-D749-9360-E2332845D248}"/>
          </ac:spMkLst>
        </pc:spChg>
      </pc:sldChg>
      <pc:sldMasterChg chg="delSldLayout">
        <pc:chgData name="Tom Frost" userId="52cb0902-0636-41e1-8aac-7dd5eae3ce25" providerId="ADAL" clId="{51A73259-02C5-42E0-B59A-FB1FDCF6AA11}" dt="2023-06-27T10:39:34.665" v="3218" actId="47"/>
        <pc:sldMasterMkLst>
          <pc:docMk/>
          <pc:sldMasterMk cId="2834789573" sldId="2147483666"/>
        </pc:sldMasterMkLst>
        <pc:sldLayoutChg chg="del">
          <pc:chgData name="Tom Frost" userId="52cb0902-0636-41e1-8aac-7dd5eae3ce25" providerId="ADAL" clId="{51A73259-02C5-42E0-B59A-FB1FDCF6AA11}" dt="2023-06-08T13:55:32.695" v="1582" actId="47"/>
          <pc:sldLayoutMkLst>
            <pc:docMk/>
            <pc:sldMasterMk cId="2834789573" sldId="2147483666"/>
            <pc:sldLayoutMk cId="303189981" sldId="2147483669"/>
          </pc:sldLayoutMkLst>
        </pc:sldLayoutChg>
        <pc:sldLayoutChg chg="del">
          <pc:chgData name="Tom Frost" userId="52cb0902-0636-41e1-8aac-7dd5eae3ce25" providerId="ADAL" clId="{51A73259-02C5-42E0-B59A-FB1FDCF6AA11}" dt="2023-06-27T10:39:34.665" v="3218" actId="47"/>
          <pc:sldLayoutMkLst>
            <pc:docMk/>
            <pc:sldMasterMk cId="2834789573" sldId="2147483666"/>
            <pc:sldLayoutMk cId="3213190395" sldId="2147483716"/>
          </pc:sldLayoutMkLst>
        </pc:sldLayoutChg>
        <pc:sldLayoutChg chg="del">
          <pc:chgData name="Tom Frost" userId="52cb0902-0636-41e1-8aac-7dd5eae3ce25" providerId="ADAL" clId="{51A73259-02C5-42E0-B59A-FB1FDCF6AA11}" dt="2023-06-27T10:31:05.908" v="3149" actId="2696"/>
          <pc:sldLayoutMkLst>
            <pc:docMk/>
            <pc:sldMasterMk cId="2834789573" sldId="2147483666"/>
            <pc:sldLayoutMk cId="1836697449" sldId="2147483717"/>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9F0EE1-093B-437E-A980-900F1DAA7913}" type="doc">
      <dgm:prSet loTypeId="urn:microsoft.com/office/officeart/2011/layout/CircleProcess" loCatId="officeonline" qsTypeId="urn:microsoft.com/office/officeart/2005/8/quickstyle/simple1" qsCatId="simple" csTypeId="urn:microsoft.com/office/officeart/2005/8/colors/accent1_2" csCatId="accent1" phldr="1"/>
      <dgm:spPr/>
      <dgm:t>
        <a:bodyPr/>
        <a:lstStyle/>
        <a:p>
          <a:endParaRPr lang="en-GB"/>
        </a:p>
      </dgm:t>
    </dgm:pt>
    <dgm:pt modelId="{7EB02CAC-5910-4A23-8673-614F4B8EE7DF}">
      <dgm:prSet phldrT="[Text]" custT="1"/>
      <dgm:spPr/>
      <dgm:t>
        <a:bodyPr/>
        <a:lstStyle/>
        <a:p>
          <a:r>
            <a:rPr lang="en-GB" sz="2000">
              <a:latin typeface="Arial" panose="020B0604020202020204" pitchFamily="34" charset="0"/>
              <a:cs typeface="Arial" panose="020B0604020202020204" pitchFamily="34" charset="0"/>
            </a:rPr>
            <a:t>1. Delivery &amp; throughput</a:t>
          </a:r>
        </a:p>
      </dgm:t>
    </dgm:pt>
    <dgm:pt modelId="{020CFB77-3358-4713-B1BA-97C544ABEA98}" type="parTrans" cxnId="{DB37AEB5-8E77-41B2-8B01-35E0FCFEB79C}">
      <dgm:prSet/>
      <dgm:spPr/>
      <dgm:t>
        <a:bodyPr/>
        <a:lstStyle/>
        <a:p>
          <a:endParaRPr lang="en-GB">
            <a:latin typeface="Arial" panose="020B0604020202020204" pitchFamily="34" charset="0"/>
            <a:cs typeface="Arial" panose="020B0604020202020204" pitchFamily="34" charset="0"/>
          </a:endParaRPr>
        </a:p>
      </dgm:t>
    </dgm:pt>
    <dgm:pt modelId="{98FF9265-410E-4DAA-8FAB-B922D51796C7}" type="sibTrans" cxnId="{DB37AEB5-8E77-41B2-8B01-35E0FCFEB79C}">
      <dgm:prSet/>
      <dgm:spPr/>
      <dgm:t>
        <a:bodyPr/>
        <a:lstStyle/>
        <a:p>
          <a:endParaRPr lang="en-GB">
            <a:latin typeface="Arial" panose="020B0604020202020204" pitchFamily="34" charset="0"/>
            <a:cs typeface="Arial" panose="020B0604020202020204" pitchFamily="34" charset="0"/>
          </a:endParaRPr>
        </a:p>
      </dgm:t>
    </dgm:pt>
    <dgm:pt modelId="{5F3165A4-9FA7-4798-B1E7-F81777516470}">
      <dgm:prSet phldrT="[Text]" custT="1"/>
      <dgm:spPr/>
      <dgm:t>
        <a:bodyPr/>
        <a:lstStyle/>
        <a:p>
          <a:r>
            <a:rPr lang="en-GB" sz="2000">
              <a:latin typeface="Arial" panose="020B0604020202020204" pitchFamily="34" charset="0"/>
              <a:cs typeface="Arial" panose="020B0604020202020204" pitchFamily="34" charset="0"/>
            </a:rPr>
            <a:t>2. Outcomes</a:t>
          </a:r>
          <a:endParaRPr lang="en-GB" sz="1400">
            <a:latin typeface="Arial" panose="020B0604020202020204" pitchFamily="34" charset="0"/>
            <a:cs typeface="Arial" panose="020B0604020202020204" pitchFamily="34" charset="0"/>
          </a:endParaRPr>
        </a:p>
      </dgm:t>
    </dgm:pt>
    <dgm:pt modelId="{17289829-4627-462F-AC81-5B1350ABB96D}" type="parTrans" cxnId="{6DD01A57-E5B5-4501-8E61-00DF861AFDB3}">
      <dgm:prSet/>
      <dgm:spPr/>
      <dgm:t>
        <a:bodyPr/>
        <a:lstStyle/>
        <a:p>
          <a:endParaRPr lang="en-GB">
            <a:latin typeface="Arial" panose="020B0604020202020204" pitchFamily="34" charset="0"/>
            <a:cs typeface="Arial" panose="020B0604020202020204" pitchFamily="34" charset="0"/>
          </a:endParaRPr>
        </a:p>
      </dgm:t>
    </dgm:pt>
    <dgm:pt modelId="{0DB421ED-1065-4390-AE3E-34E7E26EAD0A}" type="sibTrans" cxnId="{6DD01A57-E5B5-4501-8E61-00DF861AFDB3}">
      <dgm:prSet/>
      <dgm:spPr/>
      <dgm:t>
        <a:bodyPr/>
        <a:lstStyle/>
        <a:p>
          <a:endParaRPr lang="en-GB">
            <a:latin typeface="Arial" panose="020B0604020202020204" pitchFamily="34" charset="0"/>
            <a:cs typeface="Arial" panose="020B0604020202020204" pitchFamily="34" charset="0"/>
          </a:endParaRPr>
        </a:p>
      </dgm:t>
    </dgm:pt>
    <dgm:pt modelId="{E06107C9-6D04-4477-877F-BBE31F5386A6}">
      <dgm:prSet custT="1"/>
      <dgm:spPr/>
      <dgm:t>
        <a:bodyPr/>
        <a:lstStyle/>
        <a:p>
          <a:r>
            <a:rPr lang="en-GB" sz="2000">
              <a:latin typeface="Arial" panose="020B0604020202020204" pitchFamily="34" charset="0"/>
              <a:cs typeface="Arial" panose="020B0604020202020204" pitchFamily="34" charset="0"/>
            </a:rPr>
            <a:t>3. Evaluation</a:t>
          </a:r>
        </a:p>
      </dgm:t>
    </dgm:pt>
    <dgm:pt modelId="{8BD00B5E-9632-44A0-978A-755A5AFC5E85}" type="parTrans" cxnId="{72869CE9-AAA3-4CFB-A98E-114B39C87521}">
      <dgm:prSet/>
      <dgm:spPr/>
      <dgm:t>
        <a:bodyPr/>
        <a:lstStyle/>
        <a:p>
          <a:endParaRPr lang="en-GB"/>
        </a:p>
      </dgm:t>
    </dgm:pt>
    <dgm:pt modelId="{3D38D212-4995-49C6-8F46-04A8E85B80A5}" type="sibTrans" cxnId="{72869CE9-AAA3-4CFB-A98E-114B39C87521}">
      <dgm:prSet/>
      <dgm:spPr/>
      <dgm:t>
        <a:bodyPr/>
        <a:lstStyle/>
        <a:p>
          <a:endParaRPr lang="en-GB"/>
        </a:p>
      </dgm:t>
    </dgm:pt>
    <dgm:pt modelId="{B3CA83CD-3C8A-417E-8B39-A289D9A08508}" type="pres">
      <dgm:prSet presAssocID="{E69F0EE1-093B-437E-A980-900F1DAA7913}" presName="Name0" presStyleCnt="0">
        <dgm:presLayoutVars>
          <dgm:chMax val="11"/>
          <dgm:chPref val="11"/>
          <dgm:dir/>
          <dgm:resizeHandles/>
        </dgm:presLayoutVars>
      </dgm:prSet>
      <dgm:spPr/>
    </dgm:pt>
    <dgm:pt modelId="{56707E09-03BA-483A-A04A-C12415F892B1}" type="pres">
      <dgm:prSet presAssocID="{E06107C9-6D04-4477-877F-BBE31F5386A6}" presName="Accent3" presStyleCnt="0"/>
      <dgm:spPr/>
    </dgm:pt>
    <dgm:pt modelId="{FE82237B-6A5A-41E6-8F19-EB4CB4E3CAA4}" type="pres">
      <dgm:prSet presAssocID="{E06107C9-6D04-4477-877F-BBE31F5386A6}" presName="Accent" presStyleLbl="node1" presStyleIdx="0" presStyleCnt="3"/>
      <dgm:spPr/>
    </dgm:pt>
    <dgm:pt modelId="{5D08C220-FF61-4CBC-87B4-DBD72EAD39BE}" type="pres">
      <dgm:prSet presAssocID="{E06107C9-6D04-4477-877F-BBE31F5386A6}" presName="ParentBackground3" presStyleCnt="0"/>
      <dgm:spPr/>
    </dgm:pt>
    <dgm:pt modelId="{63B50B7D-ABB2-4355-BD05-A0A12B22B61B}" type="pres">
      <dgm:prSet presAssocID="{E06107C9-6D04-4477-877F-BBE31F5386A6}" presName="ParentBackground" presStyleLbl="fgAcc1" presStyleIdx="0" presStyleCnt="3"/>
      <dgm:spPr/>
    </dgm:pt>
    <dgm:pt modelId="{7CDF286C-1BD2-40BA-AAEF-BA231887394A}" type="pres">
      <dgm:prSet presAssocID="{E06107C9-6D04-4477-877F-BBE31F5386A6}" presName="Parent3" presStyleLbl="revTx" presStyleIdx="0" presStyleCnt="0">
        <dgm:presLayoutVars>
          <dgm:chMax val="1"/>
          <dgm:chPref val="1"/>
          <dgm:bulletEnabled val="1"/>
        </dgm:presLayoutVars>
      </dgm:prSet>
      <dgm:spPr/>
    </dgm:pt>
    <dgm:pt modelId="{6DFD7F7B-35D5-44BD-B9BB-6527D1D7AD70}" type="pres">
      <dgm:prSet presAssocID="{5F3165A4-9FA7-4798-B1E7-F81777516470}" presName="Accent2" presStyleCnt="0"/>
      <dgm:spPr/>
    </dgm:pt>
    <dgm:pt modelId="{0D4B661D-27D6-461E-9A8A-77431A27D1F6}" type="pres">
      <dgm:prSet presAssocID="{5F3165A4-9FA7-4798-B1E7-F81777516470}" presName="Accent" presStyleLbl="node1" presStyleIdx="1" presStyleCnt="3"/>
      <dgm:spPr/>
    </dgm:pt>
    <dgm:pt modelId="{192B010F-0A6C-44CE-8839-24A99A702501}" type="pres">
      <dgm:prSet presAssocID="{5F3165A4-9FA7-4798-B1E7-F81777516470}" presName="ParentBackground2" presStyleCnt="0"/>
      <dgm:spPr/>
    </dgm:pt>
    <dgm:pt modelId="{69CED196-D414-41C0-9879-91C7C0C3B8A9}" type="pres">
      <dgm:prSet presAssocID="{5F3165A4-9FA7-4798-B1E7-F81777516470}" presName="ParentBackground" presStyleLbl="fgAcc1" presStyleIdx="1" presStyleCnt="3"/>
      <dgm:spPr/>
    </dgm:pt>
    <dgm:pt modelId="{3F5456E4-687E-4FCE-A9AE-BA3ADEB39702}" type="pres">
      <dgm:prSet presAssocID="{5F3165A4-9FA7-4798-B1E7-F81777516470}" presName="Parent2" presStyleLbl="revTx" presStyleIdx="0" presStyleCnt="0">
        <dgm:presLayoutVars>
          <dgm:chMax val="1"/>
          <dgm:chPref val="1"/>
          <dgm:bulletEnabled val="1"/>
        </dgm:presLayoutVars>
      </dgm:prSet>
      <dgm:spPr/>
    </dgm:pt>
    <dgm:pt modelId="{7A208A6D-DB1C-4029-BCAF-60A59AA63643}" type="pres">
      <dgm:prSet presAssocID="{7EB02CAC-5910-4A23-8673-614F4B8EE7DF}" presName="Accent1" presStyleCnt="0"/>
      <dgm:spPr/>
    </dgm:pt>
    <dgm:pt modelId="{AD6F3114-964C-45B5-8646-7ECEA75C2A0D}" type="pres">
      <dgm:prSet presAssocID="{7EB02CAC-5910-4A23-8673-614F4B8EE7DF}" presName="Accent" presStyleLbl="node1" presStyleIdx="2" presStyleCnt="3"/>
      <dgm:spPr/>
    </dgm:pt>
    <dgm:pt modelId="{FA229F7E-8153-488C-9F6D-96C58A3B5E66}" type="pres">
      <dgm:prSet presAssocID="{7EB02CAC-5910-4A23-8673-614F4B8EE7DF}" presName="ParentBackground1" presStyleCnt="0"/>
      <dgm:spPr/>
    </dgm:pt>
    <dgm:pt modelId="{6DB9CF99-402A-47CA-94A5-ADA4CB41FF85}" type="pres">
      <dgm:prSet presAssocID="{7EB02CAC-5910-4A23-8673-614F4B8EE7DF}" presName="ParentBackground" presStyleLbl="fgAcc1" presStyleIdx="2" presStyleCnt="3"/>
      <dgm:spPr/>
    </dgm:pt>
    <dgm:pt modelId="{078AE2C2-B106-4061-9B89-250BB11B2BC7}" type="pres">
      <dgm:prSet presAssocID="{7EB02CAC-5910-4A23-8673-614F4B8EE7DF}" presName="Parent1" presStyleLbl="revTx" presStyleIdx="0" presStyleCnt="0">
        <dgm:presLayoutVars>
          <dgm:chMax val="1"/>
          <dgm:chPref val="1"/>
          <dgm:bulletEnabled val="1"/>
        </dgm:presLayoutVars>
      </dgm:prSet>
      <dgm:spPr/>
    </dgm:pt>
  </dgm:ptLst>
  <dgm:cxnLst>
    <dgm:cxn modelId="{99E7CE25-4882-4055-8CFD-7567217DBD37}" type="presOf" srcId="{7EB02CAC-5910-4A23-8673-614F4B8EE7DF}" destId="{078AE2C2-B106-4061-9B89-250BB11B2BC7}" srcOrd="1" destOrd="0" presId="urn:microsoft.com/office/officeart/2011/layout/CircleProcess"/>
    <dgm:cxn modelId="{E20EDE2C-47BC-430A-99AB-3A3633E72941}" type="presOf" srcId="{5F3165A4-9FA7-4798-B1E7-F81777516470}" destId="{3F5456E4-687E-4FCE-A9AE-BA3ADEB39702}" srcOrd="1" destOrd="0" presId="urn:microsoft.com/office/officeart/2011/layout/CircleProcess"/>
    <dgm:cxn modelId="{75D25841-2C71-49C6-83E5-F92E388958A7}" type="presOf" srcId="{5F3165A4-9FA7-4798-B1E7-F81777516470}" destId="{69CED196-D414-41C0-9879-91C7C0C3B8A9}" srcOrd="0" destOrd="0" presId="urn:microsoft.com/office/officeart/2011/layout/CircleProcess"/>
    <dgm:cxn modelId="{DF7D8D65-0DED-4744-A815-86B8C8C76DFD}" type="presOf" srcId="{7EB02CAC-5910-4A23-8673-614F4B8EE7DF}" destId="{6DB9CF99-402A-47CA-94A5-ADA4CB41FF85}" srcOrd="0" destOrd="0" presId="urn:microsoft.com/office/officeart/2011/layout/CircleProcess"/>
    <dgm:cxn modelId="{BB667174-35A8-4459-BEB6-1356DC9F7C8A}" type="presOf" srcId="{E06107C9-6D04-4477-877F-BBE31F5386A6}" destId="{7CDF286C-1BD2-40BA-AAEF-BA231887394A}" srcOrd="1" destOrd="0" presId="urn:microsoft.com/office/officeart/2011/layout/CircleProcess"/>
    <dgm:cxn modelId="{6DD01A57-E5B5-4501-8E61-00DF861AFDB3}" srcId="{E69F0EE1-093B-437E-A980-900F1DAA7913}" destId="{5F3165A4-9FA7-4798-B1E7-F81777516470}" srcOrd="1" destOrd="0" parTransId="{17289829-4627-462F-AC81-5B1350ABB96D}" sibTransId="{0DB421ED-1065-4390-AE3E-34E7E26EAD0A}"/>
    <dgm:cxn modelId="{1A7DA377-0260-47EA-A0D9-7688558BDE10}" type="presOf" srcId="{E06107C9-6D04-4477-877F-BBE31F5386A6}" destId="{63B50B7D-ABB2-4355-BD05-A0A12B22B61B}" srcOrd="0" destOrd="0" presId="urn:microsoft.com/office/officeart/2011/layout/CircleProcess"/>
    <dgm:cxn modelId="{DB37AEB5-8E77-41B2-8B01-35E0FCFEB79C}" srcId="{E69F0EE1-093B-437E-A980-900F1DAA7913}" destId="{7EB02CAC-5910-4A23-8673-614F4B8EE7DF}" srcOrd="0" destOrd="0" parTransId="{020CFB77-3358-4713-B1BA-97C544ABEA98}" sibTransId="{98FF9265-410E-4DAA-8FAB-B922D51796C7}"/>
    <dgm:cxn modelId="{72869CE9-AAA3-4CFB-A98E-114B39C87521}" srcId="{E69F0EE1-093B-437E-A980-900F1DAA7913}" destId="{E06107C9-6D04-4477-877F-BBE31F5386A6}" srcOrd="2" destOrd="0" parTransId="{8BD00B5E-9632-44A0-978A-755A5AFC5E85}" sibTransId="{3D38D212-4995-49C6-8F46-04A8E85B80A5}"/>
    <dgm:cxn modelId="{DDF393FA-C062-471A-9D75-03D76EEE472A}" type="presOf" srcId="{E69F0EE1-093B-437E-A980-900F1DAA7913}" destId="{B3CA83CD-3C8A-417E-8B39-A289D9A08508}" srcOrd="0" destOrd="0" presId="urn:microsoft.com/office/officeart/2011/layout/CircleProcess"/>
    <dgm:cxn modelId="{32CB0080-622D-4E6B-AB90-0C72DA787309}" type="presParOf" srcId="{B3CA83CD-3C8A-417E-8B39-A289D9A08508}" destId="{56707E09-03BA-483A-A04A-C12415F892B1}" srcOrd="0" destOrd="0" presId="urn:microsoft.com/office/officeart/2011/layout/CircleProcess"/>
    <dgm:cxn modelId="{AE91AF79-B443-4526-9C00-98906B35A063}" type="presParOf" srcId="{56707E09-03BA-483A-A04A-C12415F892B1}" destId="{FE82237B-6A5A-41E6-8F19-EB4CB4E3CAA4}" srcOrd="0" destOrd="0" presId="urn:microsoft.com/office/officeart/2011/layout/CircleProcess"/>
    <dgm:cxn modelId="{E166E58B-2A32-48AE-8E90-EEE26936284A}" type="presParOf" srcId="{B3CA83CD-3C8A-417E-8B39-A289D9A08508}" destId="{5D08C220-FF61-4CBC-87B4-DBD72EAD39BE}" srcOrd="1" destOrd="0" presId="urn:microsoft.com/office/officeart/2011/layout/CircleProcess"/>
    <dgm:cxn modelId="{A2716073-3C67-4557-B893-886F6A349CF6}" type="presParOf" srcId="{5D08C220-FF61-4CBC-87B4-DBD72EAD39BE}" destId="{63B50B7D-ABB2-4355-BD05-A0A12B22B61B}" srcOrd="0" destOrd="0" presId="urn:microsoft.com/office/officeart/2011/layout/CircleProcess"/>
    <dgm:cxn modelId="{EC95058E-9D1D-44C2-8A76-6A0BFEFE166A}" type="presParOf" srcId="{B3CA83CD-3C8A-417E-8B39-A289D9A08508}" destId="{7CDF286C-1BD2-40BA-AAEF-BA231887394A}" srcOrd="2" destOrd="0" presId="urn:microsoft.com/office/officeart/2011/layout/CircleProcess"/>
    <dgm:cxn modelId="{3781A75B-525E-4D15-84C5-9FF34BA2CED5}" type="presParOf" srcId="{B3CA83CD-3C8A-417E-8B39-A289D9A08508}" destId="{6DFD7F7B-35D5-44BD-B9BB-6527D1D7AD70}" srcOrd="3" destOrd="0" presId="urn:microsoft.com/office/officeart/2011/layout/CircleProcess"/>
    <dgm:cxn modelId="{9D15A9F8-5EBE-4566-B4B9-09CF927030CC}" type="presParOf" srcId="{6DFD7F7B-35D5-44BD-B9BB-6527D1D7AD70}" destId="{0D4B661D-27D6-461E-9A8A-77431A27D1F6}" srcOrd="0" destOrd="0" presId="urn:microsoft.com/office/officeart/2011/layout/CircleProcess"/>
    <dgm:cxn modelId="{B07AA85E-7BF2-4907-AC13-AE721813D759}" type="presParOf" srcId="{B3CA83CD-3C8A-417E-8B39-A289D9A08508}" destId="{192B010F-0A6C-44CE-8839-24A99A702501}" srcOrd="4" destOrd="0" presId="urn:microsoft.com/office/officeart/2011/layout/CircleProcess"/>
    <dgm:cxn modelId="{3D5C6D15-4FB5-4285-81EF-BAA194C55996}" type="presParOf" srcId="{192B010F-0A6C-44CE-8839-24A99A702501}" destId="{69CED196-D414-41C0-9879-91C7C0C3B8A9}" srcOrd="0" destOrd="0" presId="urn:microsoft.com/office/officeart/2011/layout/CircleProcess"/>
    <dgm:cxn modelId="{D9E708F1-688D-4DA9-930B-4C509C7ECB21}" type="presParOf" srcId="{B3CA83CD-3C8A-417E-8B39-A289D9A08508}" destId="{3F5456E4-687E-4FCE-A9AE-BA3ADEB39702}" srcOrd="5" destOrd="0" presId="urn:microsoft.com/office/officeart/2011/layout/CircleProcess"/>
    <dgm:cxn modelId="{AC88836D-02CE-4E08-858C-57B0A2408313}" type="presParOf" srcId="{B3CA83CD-3C8A-417E-8B39-A289D9A08508}" destId="{7A208A6D-DB1C-4029-BCAF-60A59AA63643}" srcOrd="6" destOrd="0" presId="urn:microsoft.com/office/officeart/2011/layout/CircleProcess"/>
    <dgm:cxn modelId="{D7E81880-1B7C-40A2-977F-3D140FEF3564}" type="presParOf" srcId="{7A208A6D-DB1C-4029-BCAF-60A59AA63643}" destId="{AD6F3114-964C-45B5-8646-7ECEA75C2A0D}" srcOrd="0" destOrd="0" presId="urn:microsoft.com/office/officeart/2011/layout/CircleProcess"/>
    <dgm:cxn modelId="{CBFFDD38-DDAA-40FB-913D-7B12250B7E27}" type="presParOf" srcId="{B3CA83CD-3C8A-417E-8B39-A289D9A08508}" destId="{FA229F7E-8153-488C-9F6D-96C58A3B5E66}" srcOrd="7" destOrd="0" presId="urn:microsoft.com/office/officeart/2011/layout/CircleProcess"/>
    <dgm:cxn modelId="{5C58DDD0-69EE-4B83-B388-7A01D8FF769D}" type="presParOf" srcId="{FA229F7E-8153-488C-9F6D-96C58A3B5E66}" destId="{6DB9CF99-402A-47CA-94A5-ADA4CB41FF85}" srcOrd="0" destOrd="0" presId="urn:microsoft.com/office/officeart/2011/layout/CircleProcess"/>
    <dgm:cxn modelId="{71745E5A-4BA3-4218-B6A3-2A9D27004886}" type="presParOf" srcId="{B3CA83CD-3C8A-417E-8B39-A289D9A08508}" destId="{078AE2C2-B106-4061-9B89-250BB11B2BC7}" srcOrd="8" destOrd="0" presId="urn:microsoft.com/office/officeart/2011/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C99F362-8792-48FC-8B37-95AB7AA28C7C}" type="doc">
      <dgm:prSet loTypeId="urn:microsoft.com/office/officeart/2005/8/layout/cycle8" loCatId="cycle" qsTypeId="urn:microsoft.com/office/officeart/2005/8/quickstyle/simple1" qsCatId="simple" csTypeId="urn:microsoft.com/office/officeart/2005/8/colors/accent1_2" csCatId="accent1" phldr="1"/>
      <dgm:spPr/>
    </dgm:pt>
    <dgm:pt modelId="{6931A067-D479-4679-A7CD-27B7BC3FE612}">
      <dgm:prSet phldrT="[Text]"/>
      <dgm:spPr/>
      <dgm:t>
        <a:bodyPr/>
        <a:lstStyle/>
        <a:p>
          <a:r>
            <a:rPr lang="en-GB">
              <a:latin typeface="Arial" panose="020B0604020202020204" pitchFamily="34" charset="0"/>
              <a:cs typeface="Arial" panose="020B0604020202020204" pitchFamily="34" charset="0"/>
            </a:rPr>
            <a:t>Scoping with clinical and BI teams</a:t>
          </a:r>
        </a:p>
      </dgm:t>
    </dgm:pt>
    <dgm:pt modelId="{EC235D0E-CBE5-462F-949E-181475B2076B}" type="parTrans" cxnId="{C6D83E6F-DC4F-46A3-A14A-E8B09167D4F2}">
      <dgm:prSet/>
      <dgm:spPr/>
      <dgm:t>
        <a:bodyPr/>
        <a:lstStyle/>
        <a:p>
          <a:endParaRPr lang="en-GB">
            <a:latin typeface="Arial" panose="020B0604020202020204" pitchFamily="34" charset="0"/>
            <a:cs typeface="Arial" panose="020B0604020202020204" pitchFamily="34" charset="0"/>
          </a:endParaRPr>
        </a:p>
      </dgm:t>
    </dgm:pt>
    <dgm:pt modelId="{2AF79752-6ADE-4082-8F7A-A5F827049D6D}" type="sibTrans" cxnId="{C6D83E6F-DC4F-46A3-A14A-E8B09167D4F2}">
      <dgm:prSet/>
      <dgm:spPr/>
      <dgm:t>
        <a:bodyPr/>
        <a:lstStyle/>
        <a:p>
          <a:endParaRPr lang="en-GB">
            <a:latin typeface="Arial" panose="020B0604020202020204" pitchFamily="34" charset="0"/>
            <a:cs typeface="Arial" panose="020B0604020202020204" pitchFamily="34" charset="0"/>
          </a:endParaRPr>
        </a:p>
      </dgm:t>
    </dgm:pt>
    <dgm:pt modelId="{C06DB334-D079-4106-883A-521D2715872C}">
      <dgm:prSet phldrT="[Text]"/>
      <dgm:spPr/>
      <dgm:t>
        <a:bodyPr/>
        <a:lstStyle/>
        <a:p>
          <a:r>
            <a:rPr lang="en-GB">
              <a:latin typeface="Arial" panose="020B0604020202020204" pitchFamily="34" charset="0"/>
              <a:cs typeface="Arial" panose="020B0604020202020204" pitchFamily="34" charset="0"/>
            </a:rPr>
            <a:t>Building templates </a:t>
          </a:r>
        </a:p>
      </dgm:t>
    </dgm:pt>
    <dgm:pt modelId="{B127642A-302B-4241-83BE-0756B7C3B557}" type="parTrans" cxnId="{FBD0F935-FB4F-47A6-8E29-761767281D13}">
      <dgm:prSet/>
      <dgm:spPr/>
      <dgm:t>
        <a:bodyPr/>
        <a:lstStyle/>
        <a:p>
          <a:endParaRPr lang="en-GB">
            <a:latin typeface="Arial" panose="020B0604020202020204" pitchFamily="34" charset="0"/>
            <a:cs typeface="Arial" panose="020B0604020202020204" pitchFamily="34" charset="0"/>
          </a:endParaRPr>
        </a:p>
      </dgm:t>
    </dgm:pt>
    <dgm:pt modelId="{E15EA711-4DEE-4A84-8C32-CDA8A359054B}" type="sibTrans" cxnId="{FBD0F935-FB4F-47A6-8E29-761767281D13}">
      <dgm:prSet/>
      <dgm:spPr/>
      <dgm:t>
        <a:bodyPr/>
        <a:lstStyle/>
        <a:p>
          <a:endParaRPr lang="en-GB">
            <a:latin typeface="Arial" panose="020B0604020202020204" pitchFamily="34" charset="0"/>
            <a:cs typeface="Arial" panose="020B0604020202020204" pitchFamily="34" charset="0"/>
          </a:endParaRPr>
        </a:p>
      </dgm:t>
    </dgm:pt>
    <dgm:pt modelId="{53134B23-F61C-4CA5-AAC1-CE5029418A56}">
      <dgm:prSet phldrT="[Text]"/>
      <dgm:spPr/>
      <dgm:t>
        <a:bodyPr/>
        <a:lstStyle/>
        <a:p>
          <a:r>
            <a:rPr lang="en-GB">
              <a:latin typeface="Arial" panose="020B0604020202020204" pitchFamily="34" charset="0"/>
              <a:cs typeface="Arial" panose="020B0604020202020204" pitchFamily="34" charset="0"/>
            </a:rPr>
            <a:t>Agreeing what is needed</a:t>
          </a:r>
        </a:p>
      </dgm:t>
    </dgm:pt>
    <dgm:pt modelId="{D64F8815-9F1F-4149-B8FA-6D9A06CBA23D}" type="parTrans" cxnId="{281B05AC-76A5-460E-9BF2-746BB6AE2FBF}">
      <dgm:prSet/>
      <dgm:spPr/>
      <dgm:t>
        <a:bodyPr/>
        <a:lstStyle/>
        <a:p>
          <a:endParaRPr lang="en-GB">
            <a:latin typeface="Arial" panose="020B0604020202020204" pitchFamily="34" charset="0"/>
            <a:cs typeface="Arial" panose="020B0604020202020204" pitchFamily="34" charset="0"/>
          </a:endParaRPr>
        </a:p>
      </dgm:t>
    </dgm:pt>
    <dgm:pt modelId="{320388F3-2254-4C33-B121-E014FDFAB01B}" type="sibTrans" cxnId="{281B05AC-76A5-460E-9BF2-746BB6AE2FBF}">
      <dgm:prSet/>
      <dgm:spPr/>
      <dgm:t>
        <a:bodyPr/>
        <a:lstStyle/>
        <a:p>
          <a:endParaRPr lang="en-GB">
            <a:latin typeface="Arial" panose="020B0604020202020204" pitchFamily="34" charset="0"/>
            <a:cs typeface="Arial" panose="020B0604020202020204" pitchFamily="34" charset="0"/>
          </a:endParaRPr>
        </a:p>
      </dgm:t>
    </dgm:pt>
    <dgm:pt modelId="{4E4C9746-F84D-46D2-B34A-22C341E99CD9}">
      <dgm:prSet phldrT="[Text]"/>
      <dgm:spPr/>
      <dgm:t>
        <a:bodyPr/>
        <a:lstStyle/>
        <a:p>
          <a:r>
            <a:rPr lang="en-GB">
              <a:latin typeface="Arial" panose="020B0604020202020204" pitchFamily="34" charset="0"/>
              <a:cs typeface="Arial" panose="020B0604020202020204" pitchFamily="34" charset="0"/>
            </a:rPr>
            <a:t>Staff engagement &amp; collection</a:t>
          </a:r>
        </a:p>
      </dgm:t>
    </dgm:pt>
    <dgm:pt modelId="{4F9A7F52-EEFC-4B75-B8C6-2AD24F9C9855}" type="parTrans" cxnId="{F43AFE94-D1D3-4F97-913E-C0E86A9B0D3B}">
      <dgm:prSet/>
      <dgm:spPr/>
      <dgm:t>
        <a:bodyPr/>
        <a:lstStyle/>
        <a:p>
          <a:endParaRPr lang="en-GB">
            <a:latin typeface="Arial" panose="020B0604020202020204" pitchFamily="34" charset="0"/>
            <a:cs typeface="Arial" panose="020B0604020202020204" pitchFamily="34" charset="0"/>
          </a:endParaRPr>
        </a:p>
      </dgm:t>
    </dgm:pt>
    <dgm:pt modelId="{701ABAE9-C1A3-4B5C-9A0E-8A87D48DAEC2}" type="sibTrans" cxnId="{F43AFE94-D1D3-4F97-913E-C0E86A9B0D3B}">
      <dgm:prSet/>
      <dgm:spPr/>
      <dgm:t>
        <a:bodyPr/>
        <a:lstStyle/>
        <a:p>
          <a:endParaRPr lang="en-GB">
            <a:latin typeface="Arial" panose="020B0604020202020204" pitchFamily="34" charset="0"/>
            <a:cs typeface="Arial" panose="020B0604020202020204" pitchFamily="34" charset="0"/>
          </a:endParaRPr>
        </a:p>
      </dgm:t>
    </dgm:pt>
    <dgm:pt modelId="{4AE01D3A-9B82-438C-BF63-7BD91BA87C6B}">
      <dgm:prSet phldrT="[Text]"/>
      <dgm:spPr/>
      <dgm:t>
        <a:bodyPr/>
        <a:lstStyle/>
        <a:p>
          <a:r>
            <a:rPr lang="en-GB">
              <a:latin typeface="Arial" panose="020B0604020202020204" pitchFamily="34" charset="0"/>
              <a:cs typeface="Arial" panose="020B0604020202020204" pitchFamily="34" charset="0"/>
            </a:rPr>
            <a:t>Reporting</a:t>
          </a:r>
        </a:p>
      </dgm:t>
    </dgm:pt>
    <dgm:pt modelId="{13FE17DA-AF9C-4A5F-A1C4-EBA520376CAB}" type="parTrans" cxnId="{4A666E66-7450-4D1F-B5C9-D06B5DF38433}">
      <dgm:prSet/>
      <dgm:spPr/>
      <dgm:t>
        <a:bodyPr/>
        <a:lstStyle/>
        <a:p>
          <a:endParaRPr lang="en-GB">
            <a:latin typeface="Arial" panose="020B0604020202020204" pitchFamily="34" charset="0"/>
            <a:cs typeface="Arial" panose="020B0604020202020204" pitchFamily="34" charset="0"/>
          </a:endParaRPr>
        </a:p>
      </dgm:t>
    </dgm:pt>
    <dgm:pt modelId="{580B3930-C572-4F1B-B502-0B676DF201A5}" type="sibTrans" cxnId="{4A666E66-7450-4D1F-B5C9-D06B5DF38433}">
      <dgm:prSet/>
      <dgm:spPr/>
      <dgm:t>
        <a:bodyPr/>
        <a:lstStyle/>
        <a:p>
          <a:endParaRPr lang="en-GB">
            <a:latin typeface="Arial" panose="020B0604020202020204" pitchFamily="34" charset="0"/>
            <a:cs typeface="Arial" panose="020B0604020202020204" pitchFamily="34" charset="0"/>
          </a:endParaRPr>
        </a:p>
      </dgm:t>
    </dgm:pt>
    <dgm:pt modelId="{08F48752-DC19-42B0-B99B-09637CF3D696}" type="pres">
      <dgm:prSet presAssocID="{1C99F362-8792-48FC-8B37-95AB7AA28C7C}" presName="compositeShape" presStyleCnt="0">
        <dgm:presLayoutVars>
          <dgm:chMax val="7"/>
          <dgm:dir/>
          <dgm:resizeHandles val="exact"/>
        </dgm:presLayoutVars>
      </dgm:prSet>
      <dgm:spPr/>
    </dgm:pt>
    <dgm:pt modelId="{0455FB67-1112-40B8-999F-E3BFB9D67385}" type="pres">
      <dgm:prSet presAssocID="{1C99F362-8792-48FC-8B37-95AB7AA28C7C}" presName="wedge1" presStyleLbl="node1" presStyleIdx="0" presStyleCnt="5"/>
      <dgm:spPr/>
    </dgm:pt>
    <dgm:pt modelId="{A86EC5F7-CE37-43EE-BF02-E10C8B8E5E88}" type="pres">
      <dgm:prSet presAssocID="{1C99F362-8792-48FC-8B37-95AB7AA28C7C}" presName="dummy1a" presStyleCnt="0"/>
      <dgm:spPr/>
    </dgm:pt>
    <dgm:pt modelId="{FF690BBC-4723-4A62-9679-E0DF1D769B85}" type="pres">
      <dgm:prSet presAssocID="{1C99F362-8792-48FC-8B37-95AB7AA28C7C}" presName="dummy1b" presStyleCnt="0"/>
      <dgm:spPr/>
    </dgm:pt>
    <dgm:pt modelId="{DDFC2E85-AACE-474E-B8B7-03E9EEF290D7}" type="pres">
      <dgm:prSet presAssocID="{1C99F362-8792-48FC-8B37-95AB7AA28C7C}" presName="wedge1Tx" presStyleLbl="node1" presStyleIdx="0" presStyleCnt="5">
        <dgm:presLayoutVars>
          <dgm:chMax val="0"/>
          <dgm:chPref val="0"/>
          <dgm:bulletEnabled val="1"/>
        </dgm:presLayoutVars>
      </dgm:prSet>
      <dgm:spPr/>
    </dgm:pt>
    <dgm:pt modelId="{C0070BFB-F4A0-452E-98BD-AFB2E2AB010F}" type="pres">
      <dgm:prSet presAssocID="{1C99F362-8792-48FC-8B37-95AB7AA28C7C}" presName="wedge2" presStyleLbl="node1" presStyleIdx="1" presStyleCnt="5"/>
      <dgm:spPr/>
    </dgm:pt>
    <dgm:pt modelId="{0EE475E5-9099-427B-B747-4312BA114189}" type="pres">
      <dgm:prSet presAssocID="{1C99F362-8792-48FC-8B37-95AB7AA28C7C}" presName="dummy2a" presStyleCnt="0"/>
      <dgm:spPr/>
    </dgm:pt>
    <dgm:pt modelId="{257A427B-00CC-48D1-826A-0A46C17D993E}" type="pres">
      <dgm:prSet presAssocID="{1C99F362-8792-48FC-8B37-95AB7AA28C7C}" presName="dummy2b" presStyleCnt="0"/>
      <dgm:spPr/>
    </dgm:pt>
    <dgm:pt modelId="{93BA5A44-A4C1-4C45-A590-A1D3802B87C4}" type="pres">
      <dgm:prSet presAssocID="{1C99F362-8792-48FC-8B37-95AB7AA28C7C}" presName="wedge2Tx" presStyleLbl="node1" presStyleIdx="1" presStyleCnt="5">
        <dgm:presLayoutVars>
          <dgm:chMax val="0"/>
          <dgm:chPref val="0"/>
          <dgm:bulletEnabled val="1"/>
        </dgm:presLayoutVars>
      </dgm:prSet>
      <dgm:spPr/>
    </dgm:pt>
    <dgm:pt modelId="{75472E09-D11D-44AE-8238-B934B9E29D3C}" type="pres">
      <dgm:prSet presAssocID="{1C99F362-8792-48FC-8B37-95AB7AA28C7C}" presName="wedge3" presStyleLbl="node1" presStyleIdx="2" presStyleCnt="5"/>
      <dgm:spPr/>
    </dgm:pt>
    <dgm:pt modelId="{710947DA-7A08-4079-8174-953D65B348F9}" type="pres">
      <dgm:prSet presAssocID="{1C99F362-8792-48FC-8B37-95AB7AA28C7C}" presName="dummy3a" presStyleCnt="0"/>
      <dgm:spPr/>
    </dgm:pt>
    <dgm:pt modelId="{3E722C62-B435-4CD5-9163-AECAC2F6D31B}" type="pres">
      <dgm:prSet presAssocID="{1C99F362-8792-48FC-8B37-95AB7AA28C7C}" presName="dummy3b" presStyleCnt="0"/>
      <dgm:spPr/>
    </dgm:pt>
    <dgm:pt modelId="{2600ED00-6C32-4D95-811C-7D2627E3AD19}" type="pres">
      <dgm:prSet presAssocID="{1C99F362-8792-48FC-8B37-95AB7AA28C7C}" presName="wedge3Tx" presStyleLbl="node1" presStyleIdx="2" presStyleCnt="5">
        <dgm:presLayoutVars>
          <dgm:chMax val="0"/>
          <dgm:chPref val="0"/>
          <dgm:bulletEnabled val="1"/>
        </dgm:presLayoutVars>
      </dgm:prSet>
      <dgm:spPr/>
    </dgm:pt>
    <dgm:pt modelId="{C6FDE32E-39A7-467F-9847-179707C15A8E}" type="pres">
      <dgm:prSet presAssocID="{1C99F362-8792-48FC-8B37-95AB7AA28C7C}" presName="wedge4" presStyleLbl="node1" presStyleIdx="3" presStyleCnt="5"/>
      <dgm:spPr/>
    </dgm:pt>
    <dgm:pt modelId="{1EA3EA7E-942D-4AAB-A500-2B0A37426F5D}" type="pres">
      <dgm:prSet presAssocID="{1C99F362-8792-48FC-8B37-95AB7AA28C7C}" presName="dummy4a" presStyleCnt="0"/>
      <dgm:spPr/>
    </dgm:pt>
    <dgm:pt modelId="{67058E88-4BD4-442E-8120-4D175CB9DB82}" type="pres">
      <dgm:prSet presAssocID="{1C99F362-8792-48FC-8B37-95AB7AA28C7C}" presName="dummy4b" presStyleCnt="0"/>
      <dgm:spPr/>
    </dgm:pt>
    <dgm:pt modelId="{9F6B0FC1-A678-4B8C-9104-14CBD2FC167A}" type="pres">
      <dgm:prSet presAssocID="{1C99F362-8792-48FC-8B37-95AB7AA28C7C}" presName="wedge4Tx" presStyleLbl="node1" presStyleIdx="3" presStyleCnt="5">
        <dgm:presLayoutVars>
          <dgm:chMax val="0"/>
          <dgm:chPref val="0"/>
          <dgm:bulletEnabled val="1"/>
        </dgm:presLayoutVars>
      </dgm:prSet>
      <dgm:spPr/>
    </dgm:pt>
    <dgm:pt modelId="{B416D753-63EB-4913-9ECE-E0B77FB99FFF}" type="pres">
      <dgm:prSet presAssocID="{1C99F362-8792-48FC-8B37-95AB7AA28C7C}" presName="wedge5" presStyleLbl="node1" presStyleIdx="4" presStyleCnt="5"/>
      <dgm:spPr/>
    </dgm:pt>
    <dgm:pt modelId="{EC79B962-5F9D-4523-B75D-ECF9691B28D3}" type="pres">
      <dgm:prSet presAssocID="{1C99F362-8792-48FC-8B37-95AB7AA28C7C}" presName="dummy5a" presStyleCnt="0"/>
      <dgm:spPr/>
    </dgm:pt>
    <dgm:pt modelId="{2677709F-B21E-47C4-B797-D72B101AC58B}" type="pres">
      <dgm:prSet presAssocID="{1C99F362-8792-48FC-8B37-95AB7AA28C7C}" presName="dummy5b" presStyleCnt="0"/>
      <dgm:spPr/>
    </dgm:pt>
    <dgm:pt modelId="{82B519DC-76E0-4F07-AAEE-9348F0736F22}" type="pres">
      <dgm:prSet presAssocID="{1C99F362-8792-48FC-8B37-95AB7AA28C7C}" presName="wedge5Tx" presStyleLbl="node1" presStyleIdx="4" presStyleCnt="5">
        <dgm:presLayoutVars>
          <dgm:chMax val="0"/>
          <dgm:chPref val="0"/>
          <dgm:bulletEnabled val="1"/>
        </dgm:presLayoutVars>
      </dgm:prSet>
      <dgm:spPr/>
    </dgm:pt>
    <dgm:pt modelId="{C8472AF1-5195-4DD2-8B7A-AC212722899C}" type="pres">
      <dgm:prSet presAssocID="{2AF79752-6ADE-4082-8F7A-A5F827049D6D}" presName="arrowWedge1" presStyleLbl="fgSibTrans2D1" presStyleIdx="0" presStyleCnt="5"/>
      <dgm:spPr/>
    </dgm:pt>
    <dgm:pt modelId="{11804A14-5D9C-4509-AA04-EB7901D82A5B}" type="pres">
      <dgm:prSet presAssocID="{320388F3-2254-4C33-B121-E014FDFAB01B}" presName="arrowWedge2" presStyleLbl="fgSibTrans2D1" presStyleIdx="1" presStyleCnt="5"/>
      <dgm:spPr/>
    </dgm:pt>
    <dgm:pt modelId="{417BBC8C-9630-4C7C-9D52-85523ABDA83A}" type="pres">
      <dgm:prSet presAssocID="{E15EA711-4DEE-4A84-8C32-CDA8A359054B}" presName="arrowWedge3" presStyleLbl="fgSibTrans2D1" presStyleIdx="2" presStyleCnt="5"/>
      <dgm:spPr/>
    </dgm:pt>
    <dgm:pt modelId="{BDD73D2F-8BDD-4650-97A0-E4D5135A9DA7}" type="pres">
      <dgm:prSet presAssocID="{701ABAE9-C1A3-4B5C-9A0E-8A87D48DAEC2}" presName="arrowWedge4" presStyleLbl="fgSibTrans2D1" presStyleIdx="3" presStyleCnt="5"/>
      <dgm:spPr/>
    </dgm:pt>
    <dgm:pt modelId="{165D43E4-A6B3-41D0-8023-A539EC26CF7A}" type="pres">
      <dgm:prSet presAssocID="{580B3930-C572-4F1B-B502-0B676DF201A5}" presName="arrowWedge5" presStyleLbl="fgSibTrans2D1" presStyleIdx="4" presStyleCnt="5"/>
      <dgm:spPr/>
    </dgm:pt>
  </dgm:ptLst>
  <dgm:cxnLst>
    <dgm:cxn modelId="{33C24506-DC9C-41B6-B6A2-18AC7CEF5FEC}" type="presOf" srcId="{4AE01D3A-9B82-438C-BF63-7BD91BA87C6B}" destId="{82B519DC-76E0-4F07-AAEE-9348F0736F22}" srcOrd="1" destOrd="0" presId="urn:microsoft.com/office/officeart/2005/8/layout/cycle8"/>
    <dgm:cxn modelId="{DDF9CC18-4929-425A-87F0-A7F0A51222FA}" type="presOf" srcId="{53134B23-F61C-4CA5-AAC1-CE5029418A56}" destId="{C0070BFB-F4A0-452E-98BD-AFB2E2AB010F}" srcOrd="0" destOrd="0" presId="urn:microsoft.com/office/officeart/2005/8/layout/cycle8"/>
    <dgm:cxn modelId="{87701D27-FFC4-41A8-9C6C-12891393FEC3}" type="presOf" srcId="{4AE01D3A-9B82-438C-BF63-7BD91BA87C6B}" destId="{B416D753-63EB-4913-9ECE-E0B77FB99FFF}" srcOrd="0" destOrd="0" presId="urn:microsoft.com/office/officeart/2005/8/layout/cycle8"/>
    <dgm:cxn modelId="{E01B6733-E0BB-4DA9-968A-8830A029A59F}" type="presOf" srcId="{6931A067-D479-4679-A7CD-27B7BC3FE612}" destId="{0455FB67-1112-40B8-999F-E3BFB9D67385}" srcOrd="0" destOrd="0" presId="urn:microsoft.com/office/officeart/2005/8/layout/cycle8"/>
    <dgm:cxn modelId="{FBD0F935-FB4F-47A6-8E29-761767281D13}" srcId="{1C99F362-8792-48FC-8B37-95AB7AA28C7C}" destId="{C06DB334-D079-4106-883A-521D2715872C}" srcOrd="2" destOrd="0" parTransId="{B127642A-302B-4241-83BE-0756B7C3B557}" sibTransId="{E15EA711-4DEE-4A84-8C32-CDA8A359054B}"/>
    <dgm:cxn modelId="{4A666E66-7450-4D1F-B5C9-D06B5DF38433}" srcId="{1C99F362-8792-48FC-8B37-95AB7AA28C7C}" destId="{4AE01D3A-9B82-438C-BF63-7BD91BA87C6B}" srcOrd="4" destOrd="0" parTransId="{13FE17DA-AF9C-4A5F-A1C4-EBA520376CAB}" sibTransId="{580B3930-C572-4F1B-B502-0B676DF201A5}"/>
    <dgm:cxn modelId="{28FAEB4E-FFA1-4266-848C-7F4EE1C40C7B}" type="presOf" srcId="{53134B23-F61C-4CA5-AAC1-CE5029418A56}" destId="{93BA5A44-A4C1-4C45-A590-A1D3802B87C4}" srcOrd="1" destOrd="0" presId="urn:microsoft.com/office/officeart/2005/8/layout/cycle8"/>
    <dgm:cxn modelId="{C6D83E6F-DC4F-46A3-A14A-E8B09167D4F2}" srcId="{1C99F362-8792-48FC-8B37-95AB7AA28C7C}" destId="{6931A067-D479-4679-A7CD-27B7BC3FE612}" srcOrd="0" destOrd="0" parTransId="{EC235D0E-CBE5-462F-949E-181475B2076B}" sibTransId="{2AF79752-6ADE-4082-8F7A-A5F827049D6D}"/>
    <dgm:cxn modelId="{1A1A8657-60EA-4695-A711-7E62579096FF}" type="presOf" srcId="{C06DB334-D079-4106-883A-521D2715872C}" destId="{75472E09-D11D-44AE-8238-B934B9E29D3C}" srcOrd="0" destOrd="0" presId="urn:microsoft.com/office/officeart/2005/8/layout/cycle8"/>
    <dgm:cxn modelId="{D95DBE7D-6A2F-48DB-8E99-51CB7BBF4E03}" type="presOf" srcId="{4E4C9746-F84D-46D2-B34A-22C341E99CD9}" destId="{C6FDE32E-39A7-467F-9847-179707C15A8E}" srcOrd="0" destOrd="0" presId="urn:microsoft.com/office/officeart/2005/8/layout/cycle8"/>
    <dgm:cxn modelId="{63DCB683-4979-4B2E-AB68-B479AFDCF86D}" type="presOf" srcId="{6931A067-D479-4679-A7CD-27B7BC3FE612}" destId="{DDFC2E85-AACE-474E-B8B7-03E9EEF290D7}" srcOrd="1" destOrd="0" presId="urn:microsoft.com/office/officeart/2005/8/layout/cycle8"/>
    <dgm:cxn modelId="{1396BB8D-2AFA-4B77-B71F-6511678567C2}" type="presOf" srcId="{4E4C9746-F84D-46D2-B34A-22C341E99CD9}" destId="{9F6B0FC1-A678-4B8C-9104-14CBD2FC167A}" srcOrd="1" destOrd="0" presId="urn:microsoft.com/office/officeart/2005/8/layout/cycle8"/>
    <dgm:cxn modelId="{F43AFE94-D1D3-4F97-913E-C0E86A9B0D3B}" srcId="{1C99F362-8792-48FC-8B37-95AB7AA28C7C}" destId="{4E4C9746-F84D-46D2-B34A-22C341E99CD9}" srcOrd="3" destOrd="0" parTransId="{4F9A7F52-EEFC-4B75-B8C6-2AD24F9C9855}" sibTransId="{701ABAE9-C1A3-4B5C-9A0E-8A87D48DAEC2}"/>
    <dgm:cxn modelId="{2803F0A6-9D22-416E-9795-6B47B3AE0D92}" type="presOf" srcId="{C06DB334-D079-4106-883A-521D2715872C}" destId="{2600ED00-6C32-4D95-811C-7D2627E3AD19}" srcOrd="1" destOrd="0" presId="urn:microsoft.com/office/officeart/2005/8/layout/cycle8"/>
    <dgm:cxn modelId="{281B05AC-76A5-460E-9BF2-746BB6AE2FBF}" srcId="{1C99F362-8792-48FC-8B37-95AB7AA28C7C}" destId="{53134B23-F61C-4CA5-AAC1-CE5029418A56}" srcOrd="1" destOrd="0" parTransId="{D64F8815-9F1F-4149-B8FA-6D9A06CBA23D}" sibTransId="{320388F3-2254-4C33-B121-E014FDFAB01B}"/>
    <dgm:cxn modelId="{D69157AC-5D04-4659-A92D-427455F80852}" type="presOf" srcId="{1C99F362-8792-48FC-8B37-95AB7AA28C7C}" destId="{08F48752-DC19-42B0-B99B-09637CF3D696}" srcOrd="0" destOrd="0" presId="urn:microsoft.com/office/officeart/2005/8/layout/cycle8"/>
    <dgm:cxn modelId="{C12E7E43-FFA9-48BE-B531-B51AB6076FAB}" type="presParOf" srcId="{08F48752-DC19-42B0-B99B-09637CF3D696}" destId="{0455FB67-1112-40B8-999F-E3BFB9D67385}" srcOrd="0" destOrd="0" presId="urn:microsoft.com/office/officeart/2005/8/layout/cycle8"/>
    <dgm:cxn modelId="{D611376C-9093-46E5-B3B8-AA0F231AE94D}" type="presParOf" srcId="{08F48752-DC19-42B0-B99B-09637CF3D696}" destId="{A86EC5F7-CE37-43EE-BF02-E10C8B8E5E88}" srcOrd="1" destOrd="0" presId="urn:microsoft.com/office/officeart/2005/8/layout/cycle8"/>
    <dgm:cxn modelId="{B0EEB44C-7C3B-4F7E-B78D-5FF1B9B3C56B}" type="presParOf" srcId="{08F48752-DC19-42B0-B99B-09637CF3D696}" destId="{FF690BBC-4723-4A62-9679-E0DF1D769B85}" srcOrd="2" destOrd="0" presId="urn:microsoft.com/office/officeart/2005/8/layout/cycle8"/>
    <dgm:cxn modelId="{D9D77CE8-70FA-4FDF-9ABD-630CE73BA355}" type="presParOf" srcId="{08F48752-DC19-42B0-B99B-09637CF3D696}" destId="{DDFC2E85-AACE-474E-B8B7-03E9EEF290D7}" srcOrd="3" destOrd="0" presId="urn:microsoft.com/office/officeart/2005/8/layout/cycle8"/>
    <dgm:cxn modelId="{61EF6981-6B5B-4967-842E-BD4B981C3124}" type="presParOf" srcId="{08F48752-DC19-42B0-B99B-09637CF3D696}" destId="{C0070BFB-F4A0-452E-98BD-AFB2E2AB010F}" srcOrd="4" destOrd="0" presId="urn:microsoft.com/office/officeart/2005/8/layout/cycle8"/>
    <dgm:cxn modelId="{740F0192-D9A8-455D-8687-66DCFF080ACE}" type="presParOf" srcId="{08F48752-DC19-42B0-B99B-09637CF3D696}" destId="{0EE475E5-9099-427B-B747-4312BA114189}" srcOrd="5" destOrd="0" presId="urn:microsoft.com/office/officeart/2005/8/layout/cycle8"/>
    <dgm:cxn modelId="{CDE65E4C-E6AB-4052-921B-F5012EFFE85D}" type="presParOf" srcId="{08F48752-DC19-42B0-B99B-09637CF3D696}" destId="{257A427B-00CC-48D1-826A-0A46C17D993E}" srcOrd="6" destOrd="0" presId="urn:microsoft.com/office/officeart/2005/8/layout/cycle8"/>
    <dgm:cxn modelId="{541C45B9-3A82-441F-8AE6-99F56F4E2DC4}" type="presParOf" srcId="{08F48752-DC19-42B0-B99B-09637CF3D696}" destId="{93BA5A44-A4C1-4C45-A590-A1D3802B87C4}" srcOrd="7" destOrd="0" presId="urn:microsoft.com/office/officeart/2005/8/layout/cycle8"/>
    <dgm:cxn modelId="{0A81300F-261B-43A1-82F1-435E82EE2455}" type="presParOf" srcId="{08F48752-DC19-42B0-B99B-09637CF3D696}" destId="{75472E09-D11D-44AE-8238-B934B9E29D3C}" srcOrd="8" destOrd="0" presId="urn:microsoft.com/office/officeart/2005/8/layout/cycle8"/>
    <dgm:cxn modelId="{FA2E7EBE-041F-499B-A0AF-4A161E6F0709}" type="presParOf" srcId="{08F48752-DC19-42B0-B99B-09637CF3D696}" destId="{710947DA-7A08-4079-8174-953D65B348F9}" srcOrd="9" destOrd="0" presId="urn:microsoft.com/office/officeart/2005/8/layout/cycle8"/>
    <dgm:cxn modelId="{66D461D3-6357-4647-BF86-25C65F404BFF}" type="presParOf" srcId="{08F48752-DC19-42B0-B99B-09637CF3D696}" destId="{3E722C62-B435-4CD5-9163-AECAC2F6D31B}" srcOrd="10" destOrd="0" presId="urn:microsoft.com/office/officeart/2005/8/layout/cycle8"/>
    <dgm:cxn modelId="{F009FD3D-E768-4B40-80F4-DA36ED91D161}" type="presParOf" srcId="{08F48752-DC19-42B0-B99B-09637CF3D696}" destId="{2600ED00-6C32-4D95-811C-7D2627E3AD19}" srcOrd="11" destOrd="0" presId="urn:microsoft.com/office/officeart/2005/8/layout/cycle8"/>
    <dgm:cxn modelId="{B352C404-EC8B-436E-AD39-98849CAF9ECC}" type="presParOf" srcId="{08F48752-DC19-42B0-B99B-09637CF3D696}" destId="{C6FDE32E-39A7-467F-9847-179707C15A8E}" srcOrd="12" destOrd="0" presId="urn:microsoft.com/office/officeart/2005/8/layout/cycle8"/>
    <dgm:cxn modelId="{545D8E3F-457B-47FF-AE02-B4421F1CB2D5}" type="presParOf" srcId="{08F48752-DC19-42B0-B99B-09637CF3D696}" destId="{1EA3EA7E-942D-4AAB-A500-2B0A37426F5D}" srcOrd="13" destOrd="0" presId="urn:microsoft.com/office/officeart/2005/8/layout/cycle8"/>
    <dgm:cxn modelId="{22385A31-A3CE-4205-958A-38937F3AC065}" type="presParOf" srcId="{08F48752-DC19-42B0-B99B-09637CF3D696}" destId="{67058E88-4BD4-442E-8120-4D175CB9DB82}" srcOrd="14" destOrd="0" presId="urn:microsoft.com/office/officeart/2005/8/layout/cycle8"/>
    <dgm:cxn modelId="{DAA70AB6-97BD-4670-ABF0-16F2642D90AF}" type="presParOf" srcId="{08F48752-DC19-42B0-B99B-09637CF3D696}" destId="{9F6B0FC1-A678-4B8C-9104-14CBD2FC167A}" srcOrd="15" destOrd="0" presId="urn:microsoft.com/office/officeart/2005/8/layout/cycle8"/>
    <dgm:cxn modelId="{AD91483B-4F61-4C0D-A78D-62B7DAB78962}" type="presParOf" srcId="{08F48752-DC19-42B0-B99B-09637CF3D696}" destId="{B416D753-63EB-4913-9ECE-E0B77FB99FFF}" srcOrd="16" destOrd="0" presId="urn:microsoft.com/office/officeart/2005/8/layout/cycle8"/>
    <dgm:cxn modelId="{82EDD785-BA71-4DF1-8429-85B99BA6255E}" type="presParOf" srcId="{08F48752-DC19-42B0-B99B-09637CF3D696}" destId="{EC79B962-5F9D-4523-B75D-ECF9691B28D3}" srcOrd="17" destOrd="0" presId="urn:microsoft.com/office/officeart/2005/8/layout/cycle8"/>
    <dgm:cxn modelId="{3FA8730F-7041-44F7-8CA8-E78F184CA8A1}" type="presParOf" srcId="{08F48752-DC19-42B0-B99B-09637CF3D696}" destId="{2677709F-B21E-47C4-B797-D72B101AC58B}" srcOrd="18" destOrd="0" presId="urn:microsoft.com/office/officeart/2005/8/layout/cycle8"/>
    <dgm:cxn modelId="{E228B0CE-40EA-4C54-8BEE-8AB757B5C41E}" type="presParOf" srcId="{08F48752-DC19-42B0-B99B-09637CF3D696}" destId="{82B519DC-76E0-4F07-AAEE-9348F0736F22}" srcOrd="19" destOrd="0" presId="urn:microsoft.com/office/officeart/2005/8/layout/cycle8"/>
    <dgm:cxn modelId="{D377D32E-B10C-4ED7-90ED-A619BFB6361F}" type="presParOf" srcId="{08F48752-DC19-42B0-B99B-09637CF3D696}" destId="{C8472AF1-5195-4DD2-8B7A-AC212722899C}" srcOrd="20" destOrd="0" presId="urn:microsoft.com/office/officeart/2005/8/layout/cycle8"/>
    <dgm:cxn modelId="{12309210-F70A-4107-A85B-BEF66F54E4B0}" type="presParOf" srcId="{08F48752-DC19-42B0-B99B-09637CF3D696}" destId="{11804A14-5D9C-4509-AA04-EB7901D82A5B}" srcOrd="21" destOrd="0" presId="urn:microsoft.com/office/officeart/2005/8/layout/cycle8"/>
    <dgm:cxn modelId="{76E584C8-E0BB-4757-AE49-A046CA4F10E2}" type="presParOf" srcId="{08F48752-DC19-42B0-B99B-09637CF3D696}" destId="{417BBC8C-9630-4C7C-9D52-85523ABDA83A}" srcOrd="22" destOrd="0" presId="urn:microsoft.com/office/officeart/2005/8/layout/cycle8"/>
    <dgm:cxn modelId="{C7D1F2C1-B4EE-4C92-A66B-7EF03D32E0D4}" type="presParOf" srcId="{08F48752-DC19-42B0-B99B-09637CF3D696}" destId="{BDD73D2F-8BDD-4650-97A0-E4D5135A9DA7}" srcOrd="23" destOrd="0" presId="urn:microsoft.com/office/officeart/2005/8/layout/cycle8"/>
    <dgm:cxn modelId="{58AA5814-C9AB-4101-BF92-3458408CD796}" type="presParOf" srcId="{08F48752-DC19-42B0-B99B-09637CF3D696}" destId="{165D43E4-A6B3-41D0-8023-A539EC26CF7A}" srcOrd="2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82237B-6A5A-41E6-8F19-EB4CB4E3CAA4}">
      <dsp:nvSpPr>
        <dsp:cNvPr id="0" name=""/>
        <dsp:cNvSpPr/>
      </dsp:nvSpPr>
      <dsp:spPr>
        <a:xfrm>
          <a:off x="4598044" y="858522"/>
          <a:ext cx="2005748" cy="200611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B50B7D-ABB2-4355-BD05-A0A12B22B61B}">
      <dsp:nvSpPr>
        <dsp:cNvPr id="0" name=""/>
        <dsp:cNvSpPr/>
      </dsp:nvSpPr>
      <dsp:spPr>
        <a:xfrm>
          <a:off x="4664641" y="925404"/>
          <a:ext cx="1872553" cy="1872354"/>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a:latin typeface="Arial" panose="020B0604020202020204" pitchFamily="34" charset="0"/>
              <a:cs typeface="Arial" panose="020B0604020202020204" pitchFamily="34" charset="0"/>
            </a:rPr>
            <a:t>3. Evaluation</a:t>
          </a:r>
        </a:p>
      </dsp:txBody>
      <dsp:txXfrm>
        <a:off x="4932335" y="1192934"/>
        <a:ext cx="1337165" cy="1337295"/>
      </dsp:txXfrm>
    </dsp:sp>
    <dsp:sp modelId="{0D4B661D-27D6-461E-9A8A-77431A27D1F6}">
      <dsp:nvSpPr>
        <dsp:cNvPr id="0" name=""/>
        <dsp:cNvSpPr/>
      </dsp:nvSpPr>
      <dsp:spPr>
        <a:xfrm rot="2700000">
          <a:off x="2527461" y="860947"/>
          <a:ext cx="2000917" cy="2000917"/>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CED196-D414-41C0-9879-91C7C0C3B8A9}">
      <dsp:nvSpPr>
        <dsp:cNvPr id="0" name=""/>
        <dsp:cNvSpPr/>
      </dsp:nvSpPr>
      <dsp:spPr>
        <a:xfrm>
          <a:off x="2591643" y="925404"/>
          <a:ext cx="1872553" cy="1872354"/>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a:latin typeface="Arial" panose="020B0604020202020204" pitchFamily="34" charset="0"/>
              <a:cs typeface="Arial" panose="020B0604020202020204" pitchFamily="34" charset="0"/>
            </a:rPr>
            <a:t>2. Outcomes</a:t>
          </a:r>
          <a:endParaRPr lang="en-GB" sz="1400" kern="1200">
            <a:latin typeface="Arial" panose="020B0604020202020204" pitchFamily="34" charset="0"/>
            <a:cs typeface="Arial" panose="020B0604020202020204" pitchFamily="34" charset="0"/>
          </a:endParaRPr>
        </a:p>
      </dsp:txBody>
      <dsp:txXfrm>
        <a:off x="2859337" y="1192934"/>
        <a:ext cx="1337165" cy="1337295"/>
      </dsp:txXfrm>
    </dsp:sp>
    <dsp:sp modelId="{AD6F3114-964C-45B5-8646-7ECEA75C2A0D}">
      <dsp:nvSpPr>
        <dsp:cNvPr id="0" name=""/>
        <dsp:cNvSpPr/>
      </dsp:nvSpPr>
      <dsp:spPr>
        <a:xfrm rot="2700000">
          <a:off x="454463" y="860947"/>
          <a:ext cx="2000917" cy="2000917"/>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B9CF99-402A-47CA-94A5-ADA4CB41FF85}">
      <dsp:nvSpPr>
        <dsp:cNvPr id="0" name=""/>
        <dsp:cNvSpPr/>
      </dsp:nvSpPr>
      <dsp:spPr>
        <a:xfrm>
          <a:off x="518645" y="925404"/>
          <a:ext cx="1872553" cy="1872354"/>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a:latin typeface="Arial" panose="020B0604020202020204" pitchFamily="34" charset="0"/>
              <a:cs typeface="Arial" panose="020B0604020202020204" pitchFamily="34" charset="0"/>
            </a:rPr>
            <a:t>1. Delivery &amp; throughput</a:t>
          </a:r>
        </a:p>
      </dsp:txBody>
      <dsp:txXfrm>
        <a:off x="786339" y="1192934"/>
        <a:ext cx="1337165" cy="13372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55FB67-1112-40B8-999F-E3BFB9D67385}">
      <dsp:nvSpPr>
        <dsp:cNvPr id="0" name=""/>
        <dsp:cNvSpPr/>
      </dsp:nvSpPr>
      <dsp:spPr>
        <a:xfrm>
          <a:off x="1707685" y="290570"/>
          <a:ext cx="3943120" cy="3943120"/>
        </a:xfrm>
        <a:prstGeom prst="pie">
          <a:avLst>
            <a:gd name="adj1" fmla="val 16200000"/>
            <a:gd name="adj2" fmla="val 2052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a:latin typeface="Arial" panose="020B0604020202020204" pitchFamily="34" charset="0"/>
              <a:cs typeface="Arial" panose="020B0604020202020204" pitchFamily="34" charset="0"/>
            </a:rPr>
            <a:t>Scoping with clinical and BI teams</a:t>
          </a:r>
        </a:p>
      </dsp:txBody>
      <dsp:txXfrm>
        <a:off x="3764679" y="953390"/>
        <a:ext cx="1267431" cy="844954"/>
      </dsp:txXfrm>
    </dsp:sp>
    <dsp:sp modelId="{C0070BFB-F4A0-452E-98BD-AFB2E2AB010F}">
      <dsp:nvSpPr>
        <dsp:cNvPr id="0" name=""/>
        <dsp:cNvSpPr/>
      </dsp:nvSpPr>
      <dsp:spPr>
        <a:xfrm>
          <a:off x="1741483" y="395720"/>
          <a:ext cx="3943120" cy="3943120"/>
        </a:xfrm>
        <a:prstGeom prst="pie">
          <a:avLst>
            <a:gd name="adj1" fmla="val 20520000"/>
            <a:gd name="adj2" fmla="val 324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a:latin typeface="Arial" panose="020B0604020202020204" pitchFamily="34" charset="0"/>
              <a:cs typeface="Arial" panose="020B0604020202020204" pitchFamily="34" charset="0"/>
            </a:rPr>
            <a:t>Agreeing what is needed</a:t>
          </a:r>
        </a:p>
      </dsp:txBody>
      <dsp:txXfrm>
        <a:off x="4281040" y="2197350"/>
        <a:ext cx="1173547" cy="938838"/>
      </dsp:txXfrm>
    </dsp:sp>
    <dsp:sp modelId="{75472E09-D11D-44AE-8238-B934B9E29D3C}">
      <dsp:nvSpPr>
        <dsp:cNvPr id="0" name=""/>
        <dsp:cNvSpPr/>
      </dsp:nvSpPr>
      <dsp:spPr>
        <a:xfrm>
          <a:off x="1652293" y="460500"/>
          <a:ext cx="3943120" cy="3943120"/>
        </a:xfrm>
        <a:prstGeom prst="pie">
          <a:avLst>
            <a:gd name="adj1" fmla="val 3240000"/>
            <a:gd name="adj2" fmla="val 756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a:latin typeface="Arial" panose="020B0604020202020204" pitchFamily="34" charset="0"/>
              <a:cs typeface="Arial" panose="020B0604020202020204" pitchFamily="34" charset="0"/>
            </a:rPr>
            <a:t>Building templates </a:t>
          </a:r>
        </a:p>
      </dsp:txBody>
      <dsp:txXfrm>
        <a:off x="3060551" y="3230072"/>
        <a:ext cx="1126605" cy="1032722"/>
      </dsp:txXfrm>
    </dsp:sp>
    <dsp:sp modelId="{C6FDE32E-39A7-467F-9847-179707C15A8E}">
      <dsp:nvSpPr>
        <dsp:cNvPr id="0" name=""/>
        <dsp:cNvSpPr/>
      </dsp:nvSpPr>
      <dsp:spPr>
        <a:xfrm>
          <a:off x="1563104" y="395720"/>
          <a:ext cx="3943120" cy="3943120"/>
        </a:xfrm>
        <a:prstGeom prst="pie">
          <a:avLst>
            <a:gd name="adj1" fmla="val 7560000"/>
            <a:gd name="adj2" fmla="val 1188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a:latin typeface="Arial" panose="020B0604020202020204" pitchFamily="34" charset="0"/>
              <a:cs typeface="Arial" panose="020B0604020202020204" pitchFamily="34" charset="0"/>
            </a:rPr>
            <a:t>Staff engagement &amp; collection</a:t>
          </a:r>
        </a:p>
      </dsp:txBody>
      <dsp:txXfrm>
        <a:off x="1793119" y="2197350"/>
        <a:ext cx="1173547" cy="938838"/>
      </dsp:txXfrm>
    </dsp:sp>
    <dsp:sp modelId="{B416D753-63EB-4913-9ECE-E0B77FB99FFF}">
      <dsp:nvSpPr>
        <dsp:cNvPr id="0" name=""/>
        <dsp:cNvSpPr/>
      </dsp:nvSpPr>
      <dsp:spPr>
        <a:xfrm>
          <a:off x="1596902" y="290570"/>
          <a:ext cx="3943120" cy="3943120"/>
        </a:xfrm>
        <a:prstGeom prst="pie">
          <a:avLst>
            <a:gd name="adj1" fmla="val 1188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a:latin typeface="Arial" panose="020B0604020202020204" pitchFamily="34" charset="0"/>
              <a:cs typeface="Arial" panose="020B0604020202020204" pitchFamily="34" charset="0"/>
            </a:rPr>
            <a:t>Reporting</a:t>
          </a:r>
        </a:p>
      </dsp:txBody>
      <dsp:txXfrm>
        <a:off x="2215596" y="953390"/>
        <a:ext cx="1267431" cy="844954"/>
      </dsp:txXfrm>
    </dsp:sp>
    <dsp:sp modelId="{C8472AF1-5195-4DD2-8B7A-AC212722899C}">
      <dsp:nvSpPr>
        <dsp:cNvPr id="0" name=""/>
        <dsp:cNvSpPr/>
      </dsp:nvSpPr>
      <dsp:spPr>
        <a:xfrm>
          <a:off x="1463401" y="46472"/>
          <a:ext cx="4431316" cy="4431316"/>
        </a:xfrm>
        <a:prstGeom prst="circularArrow">
          <a:avLst>
            <a:gd name="adj1" fmla="val 5085"/>
            <a:gd name="adj2" fmla="val 327528"/>
            <a:gd name="adj3" fmla="val 20192361"/>
            <a:gd name="adj4" fmla="val 16200324"/>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1804A14-5D9C-4509-AA04-EB7901D82A5B}">
      <dsp:nvSpPr>
        <dsp:cNvPr id="0" name=""/>
        <dsp:cNvSpPr/>
      </dsp:nvSpPr>
      <dsp:spPr>
        <a:xfrm>
          <a:off x="1497657" y="151587"/>
          <a:ext cx="4431316" cy="4431316"/>
        </a:xfrm>
        <a:prstGeom prst="circularArrow">
          <a:avLst>
            <a:gd name="adj1" fmla="val 5085"/>
            <a:gd name="adj2" fmla="val 327528"/>
            <a:gd name="adj3" fmla="val 2912753"/>
            <a:gd name="adj4" fmla="val 20519953"/>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17BBC8C-9630-4C7C-9D52-85523ABDA83A}">
      <dsp:nvSpPr>
        <dsp:cNvPr id="0" name=""/>
        <dsp:cNvSpPr/>
      </dsp:nvSpPr>
      <dsp:spPr>
        <a:xfrm>
          <a:off x="1408195" y="216565"/>
          <a:ext cx="4431316" cy="4431316"/>
        </a:xfrm>
        <a:prstGeom prst="circularArrow">
          <a:avLst>
            <a:gd name="adj1" fmla="val 5085"/>
            <a:gd name="adj2" fmla="val 327528"/>
            <a:gd name="adj3" fmla="val 7232777"/>
            <a:gd name="adj4" fmla="val 3239695"/>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DD73D2F-8BDD-4650-97A0-E4D5135A9DA7}">
      <dsp:nvSpPr>
        <dsp:cNvPr id="0" name=""/>
        <dsp:cNvSpPr/>
      </dsp:nvSpPr>
      <dsp:spPr>
        <a:xfrm>
          <a:off x="1318733" y="151587"/>
          <a:ext cx="4431316" cy="4431316"/>
        </a:xfrm>
        <a:prstGeom prst="circularArrow">
          <a:avLst>
            <a:gd name="adj1" fmla="val 5085"/>
            <a:gd name="adj2" fmla="val 327528"/>
            <a:gd name="adj3" fmla="val 11552519"/>
            <a:gd name="adj4" fmla="val 7559718"/>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65D43E4-A6B3-41D0-8023-A539EC26CF7A}">
      <dsp:nvSpPr>
        <dsp:cNvPr id="0" name=""/>
        <dsp:cNvSpPr/>
      </dsp:nvSpPr>
      <dsp:spPr>
        <a:xfrm>
          <a:off x="1352990" y="46472"/>
          <a:ext cx="4431316" cy="4431316"/>
        </a:xfrm>
        <a:prstGeom prst="circularArrow">
          <a:avLst>
            <a:gd name="adj1" fmla="val 5085"/>
            <a:gd name="adj2" fmla="val 327528"/>
            <a:gd name="adj3" fmla="val 15872148"/>
            <a:gd name="adj4" fmla="val 11880111"/>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790A331-7ADD-4391-8CA5-606C9BFD26F5}" type="datetimeFigureOut">
              <a:rPr lang="en-GB" smtClean="0"/>
              <a:t>11/10/2023</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r>
              <a:rPr lang="en-GB"/>
              <a:t>NHS Improvement</a:t>
            </a: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EAE16CE-1862-465F-9912-D0001C1A0F9A}" type="slidenum">
              <a:rPr lang="en-GB" smtClean="0"/>
              <a:t>‹#›</a:t>
            </a:fld>
            <a:endParaRPr lang="en-GB"/>
          </a:p>
        </p:txBody>
      </p:sp>
    </p:spTree>
    <p:extLst>
      <p:ext uri="{BB962C8B-B14F-4D97-AF65-F5344CB8AC3E}">
        <p14:creationId xmlns:p14="http://schemas.microsoft.com/office/powerpoint/2010/main" val="855067482"/>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2AE991-F138-4FD8-982E-957F3CA6A0F6}" type="datetimeFigureOut">
              <a:rPr lang="en-GB" smtClean="0"/>
              <a:t>11/10/2023</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en-GB"/>
              <a:t>NHS Improvement</a:t>
            </a: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90AB7D-FC04-41BF-88F7-E47891A06283}" type="slidenum">
              <a:rPr lang="en-GB" smtClean="0"/>
              <a:t>‹#›</a:t>
            </a:fld>
            <a:endParaRPr lang="en-GB"/>
          </a:p>
        </p:txBody>
      </p:sp>
    </p:spTree>
    <p:extLst>
      <p:ext uri="{BB962C8B-B14F-4D97-AF65-F5344CB8AC3E}">
        <p14:creationId xmlns:p14="http://schemas.microsoft.com/office/powerpoint/2010/main" val="1189011056"/>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a:effectLst/>
                <a:latin typeface="Calibri" panose="020F0502020204030204" pitchFamily="34" charset="0"/>
                <a:ea typeface="Calibri" panose="020F0502020204030204" pitchFamily="34" charset="0"/>
              </a:rPr>
              <a:t>Part one, collect the right information: look at what you need to be capturing and show you how</a:t>
            </a:r>
          </a:p>
          <a:p>
            <a:r>
              <a:rPr lang="en-GB" sz="1800">
                <a:effectLst/>
                <a:latin typeface="Calibri" panose="020F0502020204030204" pitchFamily="34" charset="0"/>
                <a:ea typeface="Calibri" panose="020F0502020204030204" pitchFamily="34" charset="0"/>
              </a:rPr>
              <a:t>Part two, make the data work for you: how to make the data work to your advantage to ensure that you are getting the most out of the information you have</a:t>
            </a:r>
          </a:p>
          <a:p>
            <a:r>
              <a:rPr lang="en-GB" sz="1800" b="1">
                <a:effectLst/>
                <a:latin typeface="Calibri" panose="020F0502020204030204" pitchFamily="34" charset="0"/>
                <a:ea typeface="Calibri" panose="020F0502020204030204" pitchFamily="34" charset="0"/>
              </a:rPr>
              <a:t>Proposed Format</a:t>
            </a:r>
            <a:endParaRPr lang="en-GB" sz="1800">
              <a:effectLst/>
              <a:latin typeface="Calibri" panose="020F0502020204030204" pitchFamily="34" charset="0"/>
              <a:ea typeface="Calibri" panose="020F0502020204030204" pitchFamily="34" charset="0"/>
            </a:endParaRPr>
          </a:p>
          <a:p>
            <a:r>
              <a:rPr lang="en-GB" sz="1800">
                <a:effectLst/>
                <a:latin typeface="Calibri" panose="020F0502020204030204" pitchFamily="34" charset="0"/>
                <a:ea typeface="Calibri" panose="020F0502020204030204" pitchFamily="34" charset="0"/>
              </a:rPr>
              <a:t>Welcome &amp; introduction from Chair</a:t>
            </a:r>
          </a:p>
          <a:p>
            <a:r>
              <a:rPr lang="en-GB" sz="1800">
                <a:effectLst/>
                <a:latin typeface="Calibri" panose="020F0502020204030204" pitchFamily="34" charset="0"/>
                <a:ea typeface="Calibri" panose="020F0502020204030204" pitchFamily="34" charset="0"/>
              </a:rPr>
              <a:t>Part One presentation/demo -10-15 minutes</a:t>
            </a:r>
          </a:p>
          <a:p>
            <a:r>
              <a:rPr lang="en-GB" sz="1800">
                <a:effectLst/>
                <a:latin typeface="Calibri" panose="020F0502020204030204" pitchFamily="34" charset="0"/>
                <a:ea typeface="Calibri" panose="020F0502020204030204" pitchFamily="34" charset="0"/>
              </a:rPr>
              <a:t>Questions - 20 minutes</a:t>
            </a:r>
          </a:p>
          <a:p>
            <a:r>
              <a:rPr lang="en-GB" sz="1800">
                <a:effectLst/>
                <a:latin typeface="Calibri" panose="020F0502020204030204" pitchFamily="34" charset="0"/>
                <a:ea typeface="Calibri" panose="020F0502020204030204" pitchFamily="34" charset="0"/>
              </a:rPr>
              <a:t>Part Two presentation/demo - 10-15 minutes </a:t>
            </a:r>
          </a:p>
          <a:p>
            <a:r>
              <a:rPr lang="en-GB" sz="1800">
                <a:effectLst/>
                <a:latin typeface="Calibri" panose="020F0502020204030204" pitchFamily="34" charset="0"/>
                <a:ea typeface="Calibri" panose="020F0502020204030204" pitchFamily="34" charset="0"/>
              </a:rPr>
              <a:t>Questions - 20 minutes</a:t>
            </a:r>
          </a:p>
          <a:p>
            <a:r>
              <a:rPr lang="en-GB" sz="1800">
                <a:effectLst/>
                <a:latin typeface="Calibri" panose="020F0502020204030204" pitchFamily="34" charset="0"/>
                <a:ea typeface="Calibri" panose="020F0502020204030204" pitchFamily="34" charset="0"/>
              </a:rPr>
              <a:t>Chair to summarise and close </a:t>
            </a:r>
          </a:p>
          <a:p>
            <a:endParaRPr lang="en-GB"/>
          </a:p>
        </p:txBody>
      </p:sp>
      <p:sp>
        <p:nvSpPr>
          <p:cNvPr id="4" name="Slide Number Placeholder 3"/>
          <p:cNvSpPr>
            <a:spLocks noGrp="1"/>
          </p:cNvSpPr>
          <p:nvPr>
            <p:ph type="sldNum" sz="quarter" idx="5"/>
          </p:nvPr>
        </p:nvSpPr>
        <p:spPr/>
        <p:txBody>
          <a:bodyPr/>
          <a:lstStyle/>
          <a:p>
            <a:fld id="{9A4EC7EF-95E1-3D44-A982-BC7A3E9C617E}" type="slidenum">
              <a:rPr lang="en-GB" smtClean="0"/>
              <a:t>3</a:t>
            </a:fld>
            <a:endParaRPr lang="en-GB"/>
          </a:p>
        </p:txBody>
      </p:sp>
    </p:spTree>
    <p:extLst>
      <p:ext uri="{BB962C8B-B14F-4D97-AF65-F5344CB8AC3E}">
        <p14:creationId xmlns:p14="http://schemas.microsoft.com/office/powerpoint/2010/main" val="24757560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a:p>
        </p:txBody>
      </p:sp>
      <p:sp>
        <p:nvSpPr>
          <p:cNvPr id="4" name="Slide Number Placeholder 3"/>
          <p:cNvSpPr>
            <a:spLocks noGrp="1"/>
          </p:cNvSpPr>
          <p:nvPr>
            <p:ph type="sldNum" sz="quarter" idx="5"/>
          </p:nvPr>
        </p:nvSpPr>
        <p:spPr/>
        <p:txBody>
          <a:bodyPr/>
          <a:lstStyle/>
          <a:p>
            <a:fld id="{9A4EC7EF-95E1-3D44-A982-BC7A3E9C617E}" type="slidenum">
              <a:rPr lang="en-GB" smtClean="0"/>
              <a:t>4</a:t>
            </a:fld>
            <a:endParaRPr lang="en-GB"/>
          </a:p>
        </p:txBody>
      </p:sp>
    </p:spTree>
    <p:extLst>
      <p:ext uri="{BB962C8B-B14F-4D97-AF65-F5344CB8AC3E}">
        <p14:creationId xmlns:p14="http://schemas.microsoft.com/office/powerpoint/2010/main" val="25950414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a:t>All people admitted to hospital who smoke will be offered NHS-funded tobacco treatment services.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a:t>Data is essential to support the roll out of these delivery programmes / patient level data &gt;&gt; HI / linkage</a:t>
            </a:r>
          </a:p>
          <a:p>
            <a:r>
              <a:rPr lang="en-GB" sz="800"/>
              <a:t>There are different asks depending on who is using the data – core data set to come national which will allow headline analysis – comparison between ICS /providers</a:t>
            </a:r>
          </a:p>
          <a:p>
            <a:r>
              <a:rPr lang="en-GB" sz="800"/>
              <a:t>Locally there will be more granular data that will help inform development of local pathways and identify local priorities </a:t>
            </a:r>
          </a:p>
          <a:p>
            <a:r>
              <a:rPr lang="en-GB" sz="1800">
                <a:latin typeface="Arial"/>
              </a:rPr>
              <a:t>Is the intervention being </a:t>
            </a:r>
            <a:r>
              <a:rPr lang="en-GB" sz="1800" b="1">
                <a:solidFill>
                  <a:srgbClr val="0070C0"/>
                </a:solidFill>
                <a:latin typeface="Arial"/>
              </a:rPr>
              <a:t>rolled out and monitored </a:t>
            </a:r>
            <a:r>
              <a:rPr lang="en-GB" sz="1800">
                <a:latin typeface="Arial"/>
              </a:rPr>
              <a:t>– delivery of the LTP</a:t>
            </a:r>
          </a:p>
          <a:p>
            <a:r>
              <a:rPr lang="en-GB" sz="1800">
                <a:latin typeface="Arial"/>
              </a:rPr>
              <a:t>Are services </a:t>
            </a:r>
            <a:r>
              <a:rPr lang="en-GB" sz="1800" b="1">
                <a:solidFill>
                  <a:srgbClr val="0070C0"/>
                </a:solidFill>
                <a:latin typeface="Arial"/>
              </a:rPr>
              <a:t>available</a:t>
            </a:r>
            <a:r>
              <a:rPr lang="en-GB" sz="1800">
                <a:latin typeface="Arial"/>
              </a:rPr>
              <a:t> to everyone? Volumes/populations</a:t>
            </a:r>
          </a:p>
          <a:p>
            <a:r>
              <a:rPr lang="en-GB" sz="800"/>
              <a:t>In addition to ensuring that people can access services, they have to be </a:t>
            </a:r>
            <a:r>
              <a:rPr lang="en-GB" sz="800" b="1"/>
              <a:t>effective and deliver successful outcomes</a:t>
            </a:r>
            <a:r>
              <a:rPr lang="en-GB" sz="800"/>
              <a:t>.</a:t>
            </a:r>
          </a:p>
          <a:p>
            <a:r>
              <a:rPr lang="en-GB" sz="800"/>
              <a:t>Are people quitting?</a:t>
            </a:r>
          </a:p>
          <a:p>
            <a:r>
              <a:rPr lang="en-GB" sz="800"/>
              <a:t>Who is quitting - is it the populations we expect?</a:t>
            </a:r>
          </a:p>
          <a:p>
            <a:r>
              <a:rPr lang="en-GB" sz="800"/>
              <a:t>Are there populations being engaged, but then not getting successful outcomes?</a:t>
            </a:r>
          </a:p>
          <a:p>
            <a:r>
              <a:rPr lang="en-GB" sz="800"/>
              <a:t>Action on tobacco dependence will underpin </a:t>
            </a:r>
            <a:r>
              <a:rPr lang="en-GB" sz="800" b="1"/>
              <a:t>CORE20PLUS5</a:t>
            </a:r>
            <a:r>
              <a:rPr lang="en-GB" sz="800"/>
              <a:t> action plans and demonstrate progress </a:t>
            </a:r>
          </a:p>
          <a:p>
            <a:pPr marL="0" indent="0">
              <a:spcBef>
                <a:spcPts val="300"/>
              </a:spcBef>
              <a:spcAft>
                <a:spcPts val="300"/>
              </a:spcAft>
              <a:buNone/>
            </a:pPr>
            <a:r>
              <a:rPr lang="en-GB" sz="1800" b="1">
                <a:latin typeface="Arial"/>
              </a:rPr>
              <a:t>Evaluation</a:t>
            </a:r>
            <a:r>
              <a:rPr lang="en-GB" sz="1800">
                <a:latin typeface="Arial"/>
              </a:rPr>
              <a:t> is a key component of everything we do.  The national programme will evaluate, but this should not preclude local learning to drive further improvements.</a:t>
            </a:r>
          </a:p>
          <a:p>
            <a:pPr marL="0" indent="0">
              <a:spcBef>
                <a:spcPts val="300"/>
              </a:spcBef>
              <a:spcAft>
                <a:spcPts val="300"/>
              </a:spcAft>
              <a:buNone/>
            </a:pPr>
            <a:r>
              <a:rPr lang="en-GB" sz="1800">
                <a:latin typeface="Arial"/>
              </a:rPr>
              <a:t>Short-term benefits for the NHS – </a:t>
            </a:r>
            <a:r>
              <a:rPr lang="en-GB" sz="1800" b="1">
                <a:solidFill>
                  <a:srgbClr val="0070C0"/>
                </a:solidFill>
                <a:latin typeface="Arial"/>
              </a:rPr>
              <a:t>sustainability</a:t>
            </a:r>
            <a:r>
              <a:rPr lang="en-GB" sz="1800">
                <a:latin typeface="Arial"/>
              </a:rPr>
              <a:t>.</a:t>
            </a:r>
          </a:p>
          <a:p>
            <a:pPr marL="0" indent="0">
              <a:spcBef>
                <a:spcPts val="300"/>
              </a:spcBef>
              <a:spcAft>
                <a:spcPts val="300"/>
              </a:spcAft>
              <a:buNone/>
            </a:pPr>
            <a:r>
              <a:rPr lang="en-GB" sz="1800">
                <a:latin typeface="Arial"/>
              </a:rPr>
              <a:t>Is there a local case to </a:t>
            </a:r>
            <a:r>
              <a:rPr lang="en-GB" sz="1800" b="1">
                <a:solidFill>
                  <a:srgbClr val="0070C0"/>
                </a:solidFill>
                <a:latin typeface="Arial"/>
              </a:rPr>
              <a:t>expand services </a:t>
            </a:r>
            <a:r>
              <a:rPr lang="en-GB" sz="1800">
                <a:latin typeface="Arial"/>
              </a:rPr>
              <a:t>– provider &amp; ICS considerations</a:t>
            </a:r>
          </a:p>
          <a:p>
            <a:pPr marL="0" indent="0">
              <a:spcBef>
                <a:spcPts val="300"/>
              </a:spcBef>
              <a:spcAft>
                <a:spcPts val="300"/>
              </a:spcAft>
              <a:buNone/>
            </a:pPr>
            <a:r>
              <a:rPr lang="en-GB" sz="1800">
                <a:latin typeface="Arial"/>
              </a:rPr>
              <a:t>Comparison against </a:t>
            </a:r>
            <a:r>
              <a:rPr lang="en-GB" sz="1800" b="1">
                <a:solidFill>
                  <a:srgbClr val="0070C0"/>
                </a:solidFill>
                <a:latin typeface="Arial"/>
              </a:rPr>
              <a:t>peers</a:t>
            </a:r>
            <a:r>
              <a:rPr lang="en-GB" sz="1800">
                <a:latin typeface="Arial"/>
              </a:rPr>
              <a:t>?</a:t>
            </a:r>
            <a:endParaRPr lang="en-GB" sz="1800" b="1">
              <a:solidFill>
                <a:srgbClr val="0070C0"/>
              </a:solidFill>
              <a:latin typeface="Arial"/>
            </a:endParaRPr>
          </a:p>
          <a:p>
            <a:endParaRPr lang="en-GB" sz="800"/>
          </a:p>
        </p:txBody>
      </p:sp>
      <p:sp>
        <p:nvSpPr>
          <p:cNvPr id="4" name="Slide Number Placeholder 3"/>
          <p:cNvSpPr>
            <a:spLocks noGrp="1"/>
          </p:cNvSpPr>
          <p:nvPr>
            <p:ph type="sldNum" sz="quarter" idx="5"/>
          </p:nvPr>
        </p:nvSpPr>
        <p:spPr/>
        <p:txBody>
          <a:bodyPr/>
          <a:lstStyle/>
          <a:p>
            <a:fld id="{9A4EC7EF-95E1-3D44-A982-BC7A3E9C617E}" type="slidenum">
              <a:rPr lang="en-GB" smtClean="0"/>
              <a:t>5</a:t>
            </a:fld>
            <a:endParaRPr lang="en-GB"/>
          </a:p>
        </p:txBody>
      </p:sp>
    </p:spTree>
    <p:extLst>
      <p:ext uri="{BB962C8B-B14F-4D97-AF65-F5344CB8AC3E}">
        <p14:creationId xmlns:p14="http://schemas.microsoft.com/office/powerpoint/2010/main" val="36360828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a:t>We’ve developed metrics to help us see the impact we are having on the target (Core20Plus5) population.</a:t>
            </a:r>
          </a:p>
        </p:txBody>
      </p:sp>
    </p:spTree>
    <p:extLst>
      <p:ext uri="{BB962C8B-B14F-4D97-AF65-F5344CB8AC3E}">
        <p14:creationId xmlns:p14="http://schemas.microsoft.com/office/powerpoint/2010/main" val="7524744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a:p>
        </p:txBody>
      </p:sp>
      <p:sp>
        <p:nvSpPr>
          <p:cNvPr id="4" name="Slide Number Placeholder 3"/>
          <p:cNvSpPr>
            <a:spLocks noGrp="1"/>
          </p:cNvSpPr>
          <p:nvPr>
            <p:ph type="sldNum" sz="quarter" idx="5"/>
          </p:nvPr>
        </p:nvSpPr>
        <p:spPr/>
        <p:txBody>
          <a:bodyPr/>
          <a:lstStyle/>
          <a:p>
            <a:fld id="{9A4EC7EF-95E1-3D44-A982-BC7A3E9C617E}" type="slidenum">
              <a:rPr lang="en-GB" smtClean="0"/>
              <a:t>7</a:t>
            </a:fld>
            <a:endParaRPr lang="en-GB"/>
          </a:p>
        </p:txBody>
      </p:sp>
    </p:spTree>
    <p:extLst>
      <p:ext uri="{BB962C8B-B14F-4D97-AF65-F5344CB8AC3E}">
        <p14:creationId xmlns:p14="http://schemas.microsoft.com/office/powerpoint/2010/main" val="18825319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a:t>Always check for new template versions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a:t>Walkthrough of SDCS portal process is on Futures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a:t>Don’t want an industry of Front line staff collecting extra information, this should all be part of the patient record so the best way to do it is to make it part of the electronic patient record.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a:p>
        </p:txBody>
      </p:sp>
      <p:sp>
        <p:nvSpPr>
          <p:cNvPr id="4" name="Slide Number Placeholder 3"/>
          <p:cNvSpPr>
            <a:spLocks noGrp="1"/>
          </p:cNvSpPr>
          <p:nvPr>
            <p:ph type="sldNum" sz="quarter" idx="5"/>
          </p:nvPr>
        </p:nvSpPr>
        <p:spPr/>
        <p:txBody>
          <a:bodyPr/>
          <a:lstStyle/>
          <a:p>
            <a:fld id="{9A4EC7EF-95E1-3D44-A982-BC7A3E9C617E}" type="slidenum">
              <a:rPr lang="en-GB" smtClean="0"/>
              <a:t>8</a:t>
            </a:fld>
            <a:endParaRPr lang="en-GB"/>
          </a:p>
        </p:txBody>
      </p:sp>
    </p:spTree>
    <p:extLst>
      <p:ext uri="{BB962C8B-B14F-4D97-AF65-F5344CB8AC3E}">
        <p14:creationId xmlns:p14="http://schemas.microsoft.com/office/powerpoint/2010/main" val="24998643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chemeClr val="dk1"/>
              </a:buClr>
              <a:buSzPts val="1100"/>
              <a:buFontTx/>
              <a:buNone/>
              <a:tabLst/>
              <a:defRPr/>
            </a:pPr>
            <a:r>
              <a:rPr lang="en-GB" sz="800">
                <a:latin typeface="Arial" panose="020B0604020202020204" pitchFamily="34" charset="0"/>
                <a:cs typeface="Arial" panose="020B0604020202020204" pitchFamily="34" charset="0"/>
              </a:rPr>
              <a:t>Data collections: For technical queries about submitting data via the SDCS portal, the reporting window and extensions</a:t>
            </a:r>
          </a:p>
          <a:p>
            <a:pPr marL="0" marR="0" lvl="0" indent="0" algn="l" defTabSz="914400" rtl="0" eaLnBrk="1" fontAlgn="auto" latinLnBrk="0" hangingPunct="1">
              <a:lnSpc>
                <a:spcPct val="100000"/>
              </a:lnSpc>
              <a:spcBef>
                <a:spcPts val="0"/>
              </a:spcBef>
              <a:spcAft>
                <a:spcPts val="0"/>
              </a:spcAft>
              <a:buClr>
                <a:schemeClr val="dk1"/>
              </a:buClr>
              <a:buSzPts val="1100"/>
              <a:buFontTx/>
              <a:buNone/>
              <a:tabLst/>
              <a:defRPr/>
            </a:pPr>
            <a:r>
              <a:rPr lang="en-GB" sz="800">
                <a:latin typeface="Arial" panose="020B0604020202020204" pitchFamily="34" charset="0"/>
                <a:cs typeface="Arial" panose="020B0604020202020204" pitchFamily="34" charset="0"/>
              </a:rPr>
              <a:t>National programme team: For queries about tobacco dependence policy or about the patient-level data collection specification or guidance</a:t>
            </a:r>
          </a:p>
          <a:p>
            <a:pPr marL="0" indent="0">
              <a:buClr>
                <a:schemeClr val="dk1"/>
              </a:buClr>
              <a:buSzPts val="1100"/>
              <a:buNone/>
            </a:pPr>
            <a:endParaRPr lang="en-GB" sz="800">
              <a:solidFill>
                <a:srgbClr val="FF0000"/>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A4EC7EF-95E1-3D44-A982-BC7A3E9C617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41510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a:p>
        </p:txBody>
      </p:sp>
      <p:sp>
        <p:nvSpPr>
          <p:cNvPr id="4" name="Slide Number Placeholder 3"/>
          <p:cNvSpPr>
            <a:spLocks noGrp="1"/>
          </p:cNvSpPr>
          <p:nvPr>
            <p:ph type="sldNum" sz="quarter" idx="5"/>
          </p:nvPr>
        </p:nvSpPr>
        <p:spPr/>
        <p:txBody>
          <a:bodyPr/>
          <a:lstStyle/>
          <a:p>
            <a:fld id="{9A4EC7EF-95E1-3D44-A982-BC7A3E9C617E}" type="slidenum">
              <a:rPr lang="en-GB" smtClean="0"/>
              <a:t>10</a:t>
            </a:fld>
            <a:endParaRPr lang="en-GB"/>
          </a:p>
        </p:txBody>
      </p:sp>
    </p:spTree>
    <p:extLst>
      <p:ext uri="{BB962C8B-B14F-4D97-AF65-F5344CB8AC3E}">
        <p14:creationId xmlns:p14="http://schemas.microsoft.com/office/powerpoint/2010/main" val="12584632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Hosted on NHS Futures</a:t>
            </a:r>
          </a:p>
        </p:txBody>
      </p:sp>
    </p:spTree>
    <p:extLst>
      <p:ext uri="{BB962C8B-B14F-4D97-AF65-F5344CB8AC3E}">
        <p14:creationId xmlns:p14="http://schemas.microsoft.com/office/powerpoint/2010/main" val="38528159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atin typeface="Arial" panose="020B0604020202020204" pitchFamily="34" charset="0"/>
                <a:cs typeface="Arial" panose="020B0604020202020204" pitchFamily="34" charset="0"/>
              </a:rPr>
              <a:t>The Outputs from the RAP pipeline are published monthly in Tableau dashboards with extensive filters and flexibility. </a:t>
            </a:r>
          </a:p>
          <a:p>
            <a:r>
              <a:rPr lang="en-GB">
                <a:latin typeface="Arial" panose="020B0604020202020204" pitchFamily="34" charset="0"/>
                <a:cs typeface="Arial" panose="020B0604020202020204" pitchFamily="34" charset="0"/>
              </a:rPr>
              <a:t>The Dashboards are intended to be used at all levels of the organisation, by staff at Trusts, ICBs, Regions and NHSE.</a:t>
            </a:r>
          </a:p>
          <a:p>
            <a:r>
              <a:rPr lang="en-GB">
                <a:latin typeface="Arial" panose="020B0604020202020204" pitchFamily="34" charset="0"/>
                <a:cs typeface="Arial" panose="020B0604020202020204" pitchFamily="34" charset="0"/>
              </a:rPr>
              <a:t>Most users are not analysts. The format is as user friendly as possible. </a:t>
            </a:r>
          </a:p>
          <a:p>
            <a:r>
              <a:rPr lang="en-GB">
                <a:latin typeface="Arial" panose="020B0604020202020204" pitchFamily="34" charset="0"/>
                <a:cs typeface="Arial" panose="020B0604020202020204" pitchFamily="34" charset="0"/>
              </a:rPr>
              <a:t>Tooltips, information buttons and guidance are used heavily throughout.  </a:t>
            </a:r>
          </a:p>
          <a:p>
            <a:r>
              <a:rPr lang="en-GB">
                <a:latin typeface="Arial" panose="020B0604020202020204" pitchFamily="34" charset="0"/>
                <a:cs typeface="Arial" panose="020B0604020202020204" pitchFamily="34" charset="0"/>
              </a:rPr>
              <a:t>A video walkthrough is also published alongside. </a:t>
            </a:r>
          </a:p>
          <a:p>
            <a:endParaRPr lang="en-GB"/>
          </a:p>
        </p:txBody>
      </p:sp>
    </p:spTree>
    <p:extLst>
      <p:ext uri="{BB962C8B-B14F-4D97-AF65-F5344CB8AC3E}">
        <p14:creationId xmlns:p14="http://schemas.microsoft.com/office/powerpoint/2010/main" val="28590569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Run time: 12:34</a:t>
            </a:r>
          </a:p>
        </p:txBody>
      </p:sp>
    </p:spTree>
    <p:extLst>
      <p:ext uri="{BB962C8B-B14F-4D97-AF65-F5344CB8AC3E}">
        <p14:creationId xmlns:p14="http://schemas.microsoft.com/office/powerpoint/2010/main" val="20307539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Weekly extract of newly registered users</a:t>
            </a:r>
          </a:p>
          <a:p>
            <a:r>
              <a:rPr lang="en-GB"/>
              <a:t>Don’t need to email and ask for DB access – just register as above</a:t>
            </a:r>
          </a:p>
        </p:txBody>
      </p:sp>
    </p:spTree>
    <p:extLst>
      <p:ext uri="{BB962C8B-B14F-4D97-AF65-F5344CB8AC3E}">
        <p14:creationId xmlns:p14="http://schemas.microsoft.com/office/powerpoint/2010/main" val="19597213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41502520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914172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9.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Master" Target="../slideMasters/slideMaster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9.png"/></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408E90-F652-4B40-BD0B-1F8BC7EBCD06}"/>
              </a:ext>
            </a:extLst>
          </p:cNvPr>
          <p:cNvSpPr>
            <a:spLocks noGrp="1"/>
          </p:cNvSpPr>
          <p:nvPr>
            <p:ph type="ctrTitle"/>
          </p:nvPr>
        </p:nvSpPr>
        <p:spPr>
          <a:xfrm>
            <a:off x="854765" y="4209426"/>
            <a:ext cx="9144000" cy="601111"/>
          </a:xfrm>
        </p:spPr>
        <p:txBody>
          <a:bodyPr anchor="b">
            <a:normAutofit/>
          </a:bodyPr>
          <a:lstStyle>
            <a:lvl1pPr algn="l">
              <a:defRPr sz="3600">
                <a:solidFill>
                  <a:srgbClr val="005EB8"/>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61F7CE30-6632-4A18-9007-59691A06EF81}"/>
              </a:ext>
            </a:extLst>
          </p:cNvPr>
          <p:cNvSpPr>
            <a:spLocks noGrp="1"/>
          </p:cNvSpPr>
          <p:nvPr>
            <p:ph type="subTitle" idx="1"/>
          </p:nvPr>
        </p:nvSpPr>
        <p:spPr>
          <a:xfrm>
            <a:off x="854765" y="4843667"/>
            <a:ext cx="9144000" cy="466379"/>
          </a:xfrm>
        </p:spPr>
        <p:txBody>
          <a:bodyPr>
            <a:normAutofit/>
          </a:bodyPr>
          <a:lstStyle>
            <a:lvl1pPr marL="0" indent="0" algn="l">
              <a:buNone/>
              <a:defRPr sz="1800">
                <a:solidFill>
                  <a:srgbClr val="005EB8"/>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6" name="Picture 5">
            <a:extLst>
              <a:ext uri="{FF2B5EF4-FFF2-40B4-BE49-F238E27FC236}">
                <a16:creationId xmlns:a16="http://schemas.microsoft.com/office/drawing/2014/main" id="{3CFCDE03-0EEA-4F49-A6B9-58B291621EE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890000" y="360000"/>
            <a:ext cx="953272" cy="720000"/>
          </a:xfrm>
          <a:prstGeom prst="rect">
            <a:avLst/>
          </a:prstGeom>
          <a:noFill/>
          <a:ln>
            <a:noFill/>
          </a:ln>
        </p:spPr>
      </p:pic>
    </p:spTree>
    <p:extLst>
      <p:ext uri="{BB962C8B-B14F-4D97-AF65-F5344CB8AC3E}">
        <p14:creationId xmlns:p14="http://schemas.microsoft.com/office/powerpoint/2010/main" val="3506723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9FCB08CE-B749-4A34-8E38-256DAB23FDA3}"/>
              </a:ext>
            </a:extLst>
          </p:cNvPr>
          <p:cNvSpPr txBox="1"/>
          <p:nvPr userDrawn="1"/>
        </p:nvSpPr>
        <p:spPr>
          <a:xfrm>
            <a:off x="291314" y="6372536"/>
            <a:ext cx="647362" cy="276999"/>
          </a:xfrm>
          <a:prstGeom prst="rect">
            <a:avLst/>
          </a:prstGeom>
          <a:noFill/>
        </p:spPr>
        <p:txBody>
          <a:bodyPr wrap="square" rtlCol="0">
            <a:spAutoFit/>
          </a:bodyPr>
          <a:lstStyle/>
          <a:p>
            <a:pPr algn="l"/>
            <a:fld id="{34F92BC6-D7C3-584B-87F2-0B845776A5AD}" type="slidenum">
              <a:rPr lang="en-US" sz="1200" smtClean="0">
                <a:solidFill>
                  <a:schemeClr val="accent3">
                    <a:lumMod val="60000"/>
                    <a:lumOff val="40000"/>
                  </a:schemeClr>
                </a:solidFill>
                <a:latin typeface="Arial" panose="020B0604020202020204" pitchFamily="34" charset="0"/>
                <a:cs typeface="Arial" panose="020B0604020202020204" pitchFamily="34" charset="0"/>
              </a:rPr>
              <a:pPr algn="l"/>
              <a:t>‹#›</a:t>
            </a:fld>
            <a:r>
              <a:rPr lang="en-US" sz="1200">
                <a:solidFill>
                  <a:schemeClr val="accent3">
                    <a:lumMod val="60000"/>
                    <a:lumOff val="40000"/>
                  </a:schemeClr>
                </a:solidFill>
                <a:latin typeface="Arial" panose="020B0604020202020204" pitchFamily="34" charset="0"/>
                <a:cs typeface="Arial" panose="020B0604020202020204" pitchFamily="34" charset="0"/>
              </a:rPr>
              <a:t> </a:t>
            </a:r>
            <a:r>
              <a:rPr lang="en-US" sz="1200">
                <a:solidFill>
                  <a:schemeClr val="accent3"/>
                </a:solidFill>
                <a:latin typeface="Arial" panose="020B0604020202020204" pitchFamily="34" charset="0"/>
                <a:cs typeface="Arial" panose="020B0604020202020204" pitchFamily="34" charset="0"/>
              </a:rPr>
              <a:t>  </a:t>
            </a:r>
            <a:r>
              <a:rPr lang="en-US" sz="1200">
                <a:solidFill>
                  <a:srgbClr val="005EB8"/>
                </a:solidFill>
                <a:latin typeface="Arial" panose="020B0604020202020204" pitchFamily="34" charset="0"/>
                <a:cs typeface="Arial" panose="020B0604020202020204" pitchFamily="34" charset="0"/>
              </a:rPr>
              <a:t>|</a:t>
            </a:r>
            <a:endParaRPr lang="en-US" sz="1200">
              <a:solidFill>
                <a:schemeClr val="accent3"/>
              </a:solidFill>
              <a:latin typeface="Arial" panose="020B0604020202020204" pitchFamily="34" charset="0"/>
              <a:cs typeface="Arial" panose="020B0604020202020204" pitchFamily="34" charset="0"/>
            </a:endParaRPr>
          </a:p>
        </p:txBody>
      </p:sp>
      <p:sp>
        <p:nvSpPr>
          <p:cNvPr id="12" name="Title 10">
            <a:extLst>
              <a:ext uri="{FF2B5EF4-FFF2-40B4-BE49-F238E27FC236}">
                <a16:creationId xmlns:a16="http://schemas.microsoft.com/office/drawing/2014/main" id="{22B34758-9E88-47CF-97D6-6500D97D9E41}"/>
              </a:ext>
            </a:extLst>
          </p:cNvPr>
          <p:cNvSpPr>
            <a:spLocks noGrp="1"/>
          </p:cNvSpPr>
          <p:nvPr>
            <p:ph type="title"/>
          </p:nvPr>
        </p:nvSpPr>
        <p:spPr>
          <a:xfrm>
            <a:off x="784109" y="1210682"/>
            <a:ext cx="10641498" cy="611649"/>
          </a:xfrm>
          <a:prstGeom prst="rect">
            <a:avLst/>
          </a:prstGeom>
        </p:spPr>
        <p:txBody>
          <a:bodyPr/>
          <a:lstStyle>
            <a:lvl1pPr>
              <a:defRPr sz="3600" b="0">
                <a:solidFill>
                  <a:srgbClr val="005EB8"/>
                </a:solidFill>
                <a:latin typeface="Arial" panose="020B0604020202020204" pitchFamily="34" charset="0"/>
                <a:cs typeface="Arial" panose="020B0604020202020204" pitchFamily="34" charset="0"/>
              </a:defRPr>
            </a:lvl1pPr>
          </a:lstStyle>
          <a:p>
            <a:r>
              <a:rPr lang="en-US"/>
              <a:t>Click to edit Master title style</a:t>
            </a:r>
            <a:endParaRPr lang="en-US" sz="2800">
              <a:solidFill>
                <a:srgbClr val="005EB8"/>
              </a:solidFill>
              <a:latin typeface="Arial" charset="0"/>
              <a:ea typeface="Arial" charset="0"/>
              <a:cs typeface="Arial" charset="0"/>
            </a:endParaRPr>
          </a:p>
        </p:txBody>
      </p:sp>
      <p:sp>
        <p:nvSpPr>
          <p:cNvPr id="13" name="Content Placeholder 9">
            <a:extLst>
              <a:ext uri="{FF2B5EF4-FFF2-40B4-BE49-F238E27FC236}">
                <a16:creationId xmlns:a16="http://schemas.microsoft.com/office/drawing/2014/main" id="{34C2919C-3AD4-436F-A0CC-4F48C43AA521}"/>
              </a:ext>
            </a:extLst>
          </p:cNvPr>
          <p:cNvSpPr>
            <a:spLocks noGrp="1"/>
          </p:cNvSpPr>
          <p:nvPr>
            <p:ph sz="quarter" idx="10"/>
          </p:nvPr>
        </p:nvSpPr>
        <p:spPr>
          <a:xfrm>
            <a:off x="784109" y="2141151"/>
            <a:ext cx="10641498" cy="2244128"/>
          </a:xfrm>
          <a:prstGeom prst="rect">
            <a:avLst/>
          </a:prstGeom>
        </p:spPr>
        <p:txBody>
          <a:bodyPr/>
          <a:lstStyle>
            <a:lvl1pPr>
              <a:defRPr sz="1400">
                <a:latin typeface="Arial" panose="020B0604020202020204" pitchFamily="34" charset="0"/>
                <a:cs typeface="Arial" panose="020B0604020202020204" pitchFamily="34" charset="0"/>
              </a:defRPr>
            </a:lvl1pPr>
            <a:lvl2pPr>
              <a:defRPr sz="1400">
                <a:latin typeface="Arial" panose="020B0604020202020204" pitchFamily="34" charset="0"/>
                <a:cs typeface="Arial" panose="020B0604020202020204" pitchFamily="34" charset="0"/>
              </a:defRPr>
            </a:lvl2pPr>
            <a:lvl3pPr>
              <a:defRPr sz="1400">
                <a:latin typeface="Arial" panose="020B0604020202020204" pitchFamily="34" charset="0"/>
                <a:cs typeface="Arial" panose="020B0604020202020204" pitchFamily="34" charset="0"/>
              </a:defRPr>
            </a:lvl3pPr>
            <a:lvl4pPr>
              <a:defRPr sz="1400">
                <a:latin typeface="Arial" panose="020B0604020202020204" pitchFamily="34" charset="0"/>
                <a:cs typeface="Arial" panose="020B0604020202020204" pitchFamily="34" charset="0"/>
              </a:defRPr>
            </a:lvl4pPr>
            <a:lvl5pPr>
              <a:defRPr sz="140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5" name="Footer Placeholder 2">
            <a:extLst>
              <a:ext uri="{FF2B5EF4-FFF2-40B4-BE49-F238E27FC236}">
                <a16:creationId xmlns:a16="http://schemas.microsoft.com/office/drawing/2014/main" id="{5AB091A9-979F-438D-A004-40CFB3EAC3A7}"/>
              </a:ext>
            </a:extLst>
          </p:cNvPr>
          <p:cNvSpPr>
            <a:spLocks noGrp="1"/>
          </p:cNvSpPr>
          <p:nvPr>
            <p:ph type="ftr" sz="quarter" idx="3"/>
          </p:nvPr>
        </p:nvSpPr>
        <p:spPr>
          <a:xfrm>
            <a:off x="690676" y="6333439"/>
            <a:ext cx="5723164" cy="365125"/>
          </a:xfrm>
          <a:prstGeom prst="rect">
            <a:avLst/>
          </a:prstGeom>
        </p:spPr>
        <p:txBody>
          <a:bodyPr vert="horz" lIns="91440" tIns="45720" rIns="91440" bIns="45720" rtlCol="0" anchor="ctr"/>
          <a:lstStyle>
            <a:lvl1pPr algn="l">
              <a:defRPr sz="1200" b="0">
                <a:solidFill>
                  <a:schemeClr val="accent3">
                    <a:lumMod val="60000"/>
                    <a:lumOff val="40000"/>
                  </a:schemeClr>
                </a:solidFill>
                <a:latin typeface="Arial" charset="0"/>
                <a:ea typeface="Arial" charset="0"/>
                <a:cs typeface="Arial" charset="0"/>
              </a:defRPr>
            </a:lvl1pPr>
          </a:lstStyle>
          <a:p>
            <a:r>
              <a:rPr lang="en-US"/>
              <a:t>Presentation title</a:t>
            </a:r>
          </a:p>
        </p:txBody>
      </p:sp>
      <p:pic>
        <p:nvPicPr>
          <p:cNvPr id="7" name="Picture 6">
            <a:extLst>
              <a:ext uri="{FF2B5EF4-FFF2-40B4-BE49-F238E27FC236}">
                <a16:creationId xmlns:a16="http://schemas.microsoft.com/office/drawing/2014/main" id="{3D9F83AB-04F8-4C53-93F7-BAAABEF4269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890000" y="360000"/>
            <a:ext cx="953272" cy="720000"/>
          </a:xfrm>
          <a:prstGeom prst="rect">
            <a:avLst/>
          </a:prstGeom>
          <a:noFill/>
          <a:ln>
            <a:noFill/>
          </a:ln>
        </p:spPr>
      </p:pic>
    </p:spTree>
    <p:extLst>
      <p:ext uri="{BB962C8B-B14F-4D97-AF65-F5344CB8AC3E}">
        <p14:creationId xmlns:p14="http://schemas.microsoft.com/office/powerpoint/2010/main" val="3701314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End Slide ACCESSIBLE">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9D383FB-0467-4241-BEF0-D636E886723B}"/>
              </a:ext>
            </a:extLst>
          </p:cNvPr>
          <p:cNvCxnSpPr/>
          <p:nvPr userDrawn="1"/>
        </p:nvCxnSpPr>
        <p:spPr>
          <a:xfrm>
            <a:off x="5715926" y="2605852"/>
            <a:ext cx="86510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93DACDB8-C05A-C540-BF85-5FDDA3660A2E}"/>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2"/>
                </a:solidFill>
              </a:rPr>
              <a:t>‹#›</a:t>
            </a:fld>
            <a:endParaRPr lang="en-GB" sz="1200">
              <a:solidFill>
                <a:schemeClr val="accent2"/>
              </a:solidFill>
            </a:endParaRPr>
          </a:p>
        </p:txBody>
      </p:sp>
      <p:sp>
        <p:nvSpPr>
          <p:cNvPr id="2" name="TextBox 1">
            <a:extLst>
              <a:ext uri="{FF2B5EF4-FFF2-40B4-BE49-F238E27FC236}">
                <a16:creationId xmlns:a16="http://schemas.microsoft.com/office/drawing/2014/main" id="{0390E57B-AF19-8642-9E47-AF887F52887B}"/>
              </a:ext>
            </a:extLst>
          </p:cNvPr>
          <p:cNvSpPr txBox="1"/>
          <p:nvPr userDrawn="1"/>
        </p:nvSpPr>
        <p:spPr>
          <a:xfrm>
            <a:off x="5610770" y="2808746"/>
            <a:ext cx="4343734" cy="2608032"/>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2400"/>
              </a:spcAft>
              <a:buClr>
                <a:srgbClr val="005EB8"/>
              </a:buClr>
              <a:buSzTx/>
              <a:buFont typeface="Arial" panose="020B0604020202020204" pitchFamily="34" charset="0"/>
              <a:buNone/>
              <a:tabLst/>
              <a:defRPr/>
            </a:pPr>
            <a:r>
              <a:rPr kumimoji="0" lang="en-GB" sz="3600" b="1" i="0" u="none" strike="noStrike" kern="1200" cap="none" spc="20" normalizeH="0" baseline="0" noProof="0">
                <a:ln>
                  <a:noFill/>
                </a:ln>
                <a:solidFill>
                  <a:schemeClr val="tx1"/>
                </a:solidFill>
                <a:effectLst/>
                <a:uLnTx/>
                <a:uFillTx/>
                <a:latin typeface="+mn-lt"/>
                <a:ea typeface="+mn-ea"/>
                <a:cs typeface="+mn-cs"/>
              </a:rPr>
              <a:t> Thank You</a:t>
            </a:r>
          </a:p>
          <a:p>
            <a:pPr marL="0" marR="0" lvl="0" indent="0" algn="l" defTabSz="914400" rtl="0" eaLnBrk="1" fontAlgn="auto" latinLnBrk="0" hangingPunct="1">
              <a:lnSpc>
                <a:spcPct val="100000"/>
              </a:lnSpc>
              <a:spcBef>
                <a:spcPts val="0"/>
              </a:spcBef>
              <a:spcAft>
                <a:spcPts val="1800"/>
              </a:spcAft>
              <a:buClr>
                <a:srgbClr val="005EB8"/>
              </a:buClr>
              <a:buSzTx/>
              <a:buFont typeface="Arial" panose="020B0604020202020204" pitchFamily="34" charset="0"/>
              <a:buNone/>
              <a:tabLst/>
              <a:defRPr/>
            </a:pPr>
            <a:r>
              <a:rPr kumimoji="0" lang="en-GB" sz="2400" b="1" i="0" u="none" strike="noStrike" kern="1200" cap="none" spc="20" normalizeH="0" baseline="0" noProof="0">
                <a:ln>
                  <a:noFill/>
                </a:ln>
                <a:solidFill>
                  <a:schemeClr val="tx1"/>
                </a:solidFill>
                <a:effectLst/>
                <a:uLnTx/>
                <a:uFillTx/>
                <a:latin typeface="+mn-lt"/>
                <a:ea typeface="+mn-ea"/>
                <a:cs typeface="+mn-cs"/>
              </a:rPr>
              <a:t>        	@nhsengland</a:t>
            </a:r>
          </a:p>
          <a:p>
            <a:pPr marL="0" marR="0" lvl="0" indent="0" algn="l" defTabSz="914400" rtl="0" eaLnBrk="1" fontAlgn="auto" latinLnBrk="0" hangingPunct="1">
              <a:lnSpc>
                <a:spcPct val="100000"/>
              </a:lnSpc>
              <a:spcBef>
                <a:spcPts val="0"/>
              </a:spcBef>
              <a:spcAft>
                <a:spcPts val="1800"/>
              </a:spcAft>
              <a:buClr>
                <a:srgbClr val="005EB8"/>
              </a:buClr>
              <a:buSzTx/>
              <a:buFont typeface="Arial" panose="020B0604020202020204" pitchFamily="34" charset="0"/>
              <a:buNone/>
              <a:tabLst/>
              <a:defRPr/>
            </a:pPr>
            <a:r>
              <a:rPr kumimoji="0" lang="en-GB" sz="2400" b="1" i="0" u="none" strike="noStrike" kern="1200" cap="none" spc="20" normalizeH="0" baseline="0" noProof="0">
                <a:ln>
                  <a:noFill/>
                </a:ln>
                <a:solidFill>
                  <a:schemeClr val="tx1"/>
                </a:solidFill>
                <a:effectLst/>
                <a:uLnTx/>
                <a:uFillTx/>
                <a:latin typeface="+mn-lt"/>
                <a:ea typeface="+mn-ea"/>
                <a:cs typeface="+mn-cs"/>
              </a:rPr>
              <a:t>        	company/nhsengland</a:t>
            </a:r>
          </a:p>
          <a:p>
            <a:pPr marL="0" marR="0" lvl="0" indent="0" algn="l" defTabSz="914400" rtl="0" eaLnBrk="1" fontAlgn="auto" latinLnBrk="0" hangingPunct="1">
              <a:lnSpc>
                <a:spcPct val="100000"/>
              </a:lnSpc>
              <a:spcBef>
                <a:spcPts val="0"/>
              </a:spcBef>
              <a:spcAft>
                <a:spcPts val="1800"/>
              </a:spcAft>
              <a:buClr>
                <a:srgbClr val="005EB8"/>
              </a:buClr>
              <a:buSzTx/>
              <a:buFont typeface="Arial" panose="020B0604020202020204" pitchFamily="34" charset="0"/>
              <a:buNone/>
              <a:tabLst/>
              <a:defRPr/>
            </a:pPr>
            <a:r>
              <a:rPr kumimoji="0" lang="en-GB" sz="2400" b="1" i="0" u="none" strike="noStrike" kern="1200" cap="none" spc="20" normalizeH="0" baseline="0" noProof="0">
                <a:ln>
                  <a:noFill/>
                </a:ln>
                <a:solidFill>
                  <a:schemeClr val="tx1"/>
                </a:solidFill>
                <a:effectLst/>
                <a:uLnTx/>
                <a:uFillTx/>
                <a:latin typeface="+mn-lt"/>
                <a:ea typeface="+mn-ea"/>
                <a:cs typeface="+mn-cs"/>
              </a:rPr>
              <a:t>	england.nhs.uk</a:t>
            </a:r>
            <a:endParaRPr lang="en-GB" sz="2400" b="1">
              <a:solidFill>
                <a:schemeClr val="tx1"/>
              </a:solidFill>
            </a:endParaRPr>
          </a:p>
        </p:txBody>
      </p:sp>
      <p:pic>
        <p:nvPicPr>
          <p:cNvPr id="5" name="Picture 4">
            <a:extLst>
              <a:ext uri="{FF2B5EF4-FFF2-40B4-BE49-F238E27FC236}">
                <a16:creationId xmlns:a16="http://schemas.microsoft.com/office/drawing/2014/main" id="{6C1B65D7-2EE6-F44F-85AA-7C93787926CD}"/>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5872040" y="3665234"/>
            <a:ext cx="390144" cy="390144"/>
          </a:xfrm>
          <a:prstGeom prst="rect">
            <a:avLst/>
          </a:prstGeom>
        </p:spPr>
      </p:pic>
      <p:pic>
        <p:nvPicPr>
          <p:cNvPr id="8" name="Picture 7">
            <a:extLst>
              <a:ext uri="{FF2B5EF4-FFF2-40B4-BE49-F238E27FC236}">
                <a16:creationId xmlns:a16="http://schemas.microsoft.com/office/drawing/2014/main" id="{F2843EE8-F6F8-9D40-92C1-94FB4DCF14BB}"/>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5885396" y="4266369"/>
            <a:ext cx="390144" cy="390144"/>
          </a:xfrm>
          <a:prstGeom prst="rect">
            <a:avLst/>
          </a:prstGeom>
        </p:spPr>
      </p:pic>
      <p:pic>
        <p:nvPicPr>
          <p:cNvPr id="72" name="Picture 96">
            <a:extLst>
              <a:ext uri="{FF2B5EF4-FFF2-40B4-BE49-F238E27FC236}">
                <a16:creationId xmlns:a16="http://schemas.microsoft.com/office/drawing/2014/main" id="{664BA24D-FA8C-EE4D-A2DC-491BF11D6FA6}"/>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5767074" y="4806522"/>
            <a:ext cx="600075" cy="600075"/>
          </a:xfrm>
          <a:prstGeom prst="rect">
            <a:avLst/>
          </a:prstGeom>
        </p:spPr>
      </p:pic>
      <p:pic>
        <p:nvPicPr>
          <p:cNvPr id="3" name="Picture 2" descr="Logo&#10;&#10;Description automatically generated">
            <a:extLst>
              <a:ext uri="{FF2B5EF4-FFF2-40B4-BE49-F238E27FC236}">
                <a16:creationId xmlns:a16="http://schemas.microsoft.com/office/drawing/2014/main" id="{077C56A3-4FFE-73CF-6F7F-1F451E5B3F1E}"/>
              </a:ext>
            </a:extLst>
          </p:cNvPr>
          <p:cNvPicPr>
            <a:picLocks noChangeAspect="1"/>
          </p:cNvPicPr>
          <p:nvPr userDrawn="1"/>
        </p:nvPicPr>
        <p:blipFill>
          <a:blip r:embed="rId8"/>
          <a:stretch>
            <a:fillRect/>
          </a:stretch>
        </p:blipFill>
        <p:spPr>
          <a:xfrm>
            <a:off x="10551045" y="364425"/>
            <a:ext cx="1208955" cy="979789"/>
          </a:xfrm>
          <a:prstGeom prst="rect">
            <a:avLst/>
          </a:prstGeom>
        </p:spPr>
      </p:pic>
      <p:pic>
        <p:nvPicPr>
          <p:cNvPr id="6" name="Picture 5" descr="Icon&#10;&#10;Description automatically generated">
            <a:extLst>
              <a:ext uri="{FF2B5EF4-FFF2-40B4-BE49-F238E27FC236}">
                <a16:creationId xmlns:a16="http://schemas.microsoft.com/office/drawing/2014/main" id="{76D92FD5-08EA-6BC8-29BC-BCF5EEFE18AA}"/>
              </a:ext>
            </a:extLst>
          </p:cNvPr>
          <p:cNvPicPr>
            <a:picLocks noChangeAspect="1"/>
          </p:cNvPicPr>
          <p:nvPr userDrawn="1"/>
        </p:nvPicPr>
        <p:blipFill>
          <a:blip r:embed="rId9"/>
          <a:stretch>
            <a:fillRect/>
          </a:stretch>
        </p:blipFill>
        <p:spPr>
          <a:xfrm rot="5400000">
            <a:off x="-2509143" y="-71523"/>
            <a:ext cx="10768951" cy="7616239"/>
          </a:xfrm>
          <a:prstGeom prst="rect">
            <a:avLst/>
          </a:prstGeom>
        </p:spPr>
      </p:pic>
    </p:spTree>
    <p:extLst>
      <p:ext uri="{BB962C8B-B14F-4D97-AF65-F5344CB8AC3E}">
        <p14:creationId xmlns:p14="http://schemas.microsoft.com/office/powerpoint/2010/main" val="741238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Front title slide">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C74A26B3-AA54-E4E3-F815-2DD0B5B502BC}"/>
              </a:ext>
            </a:extLst>
          </p:cNvPr>
          <p:cNvSpPr/>
          <p:nvPr userDrawn="1"/>
        </p:nvSpPr>
        <p:spPr>
          <a:xfrm>
            <a:off x="-14636" y="-34893"/>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icture 30" descr="A picture containing icon&#10;&#10;Description automatically generated">
            <a:extLst>
              <a:ext uri="{FF2B5EF4-FFF2-40B4-BE49-F238E27FC236}">
                <a16:creationId xmlns:a16="http://schemas.microsoft.com/office/drawing/2014/main" id="{598E9D71-498A-0294-DB92-FA8A45963CAF}"/>
              </a:ext>
            </a:extLst>
          </p:cNvPr>
          <p:cNvPicPr>
            <a:picLocks noChangeAspect="1"/>
          </p:cNvPicPr>
          <p:nvPr userDrawn="1"/>
        </p:nvPicPr>
        <p:blipFill>
          <a:blip r:embed="rId2"/>
          <a:stretch>
            <a:fillRect/>
          </a:stretch>
        </p:blipFill>
        <p:spPr>
          <a:xfrm>
            <a:off x="2330720" y="-508517"/>
            <a:ext cx="11319578" cy="8005665"/>
          </a:xfrm>
          <a:prstGeom prst="rect">
            <a:avLst/>
          </a:prstGeom>
        </p:spPr>
      </p:pic>
      <p:sp>
        <p:nvSpPr>
          <p:cNvPr id="2" name="Title 1">
            <a:extLst>
              <a:ext uri="{FF2B5EF4-FFF2-40B4-BE49-F238E27FC236}">
                <a16:creationId xmlns:a16="http://schemas.microsoft.com/office/drawing/2014/main" id="{7CD054BE-B63C-B248-A010-D04767679CD8}"/>
              </a:ext>
            </a:extLst>
          </p:cNvPr>
          <p:cNvSpPr>
            <a:spLocks noGrp="1"/>
          </p:cNvSpPr>
          <p:nvPr>
            <p:ph type="ctrTitle" hasCustomPrompt="1"/>
          </p:nvPr>
        </p:nvSpPr>
        <p:spPr>
          <a:xfrm>
            <a:off x="432000" y="1002268"/>
            <a:ext cx="4643853" cy="2507695"/>
          </a:xfrm>
          <a:prstGeom prst="rect">
            <a:avLst/>
          </a:prstGeom>
        </p:spPr>
        <p:txBody>
          <a:bodyPr lIns="0" tIns="0" rIns="0" bIns="0" anchor="b">
            <a:noAutofit/>
          </a:bodyPr>
          <a:lstStyle>
            <a:lvl1pPr algn="l">
              <a:defRPr sz="5400" b="1" spc="-30" baseline="0">
                <a:solidFill>
                  <a:schemeClr val="tx1"/>
                </a:solidFill>
              </a:defRPr>
            </a:lvl1pPr>
          </a:lstStyle>
          <a:p>
            <a:r>
              <a:rPr lang="en-GB"/>
              <a:t>Presentation title</a:t>
            </a:r>
          </a:p>
        </p:txBody>
      </p:sp>
      <p:sp>
        <p:nvSpPr>
          <p:cNvPr id="3" name="Subtitle 2">
            <a:extLst>
              <a:ext uri="{FF2B5EF4-FFF2-40B4-BE49-F238E27FC236}">
                <a16:creationId xmlns:a16="http://schemas.microsoft.com/office/drawing/2014/main" id="{AEB3AB80-4EA2-FC4A-9654-92EF4DFF45D6}"/>
              </a:ext>
            </a:extLst>
          </p:cNvPr>
          <p:cNvSpPr>
            <a:spLocks noGrp="1"/>
          </p:cNvSpPr>
          <p:nvPr>
            <p:ph type="subTitle" idx="1"/>
          </p:nvPr>
        </p:nvSpPr>
        <p:spPr>
          <a:xfrm>
            <a:off x="432000" y="3600000"/>
            <a:ext cx="7973051" cy="1024967"/>
          </a:xfrm>
          <a:prstGeom prst="rect">
            <a:avLst/>
          </a:prstGeom>
        </p:spPr>
        <p:txBody>
          <a:bodyPr lIns="0" tIns="0" rIns="0" bIns="0">
            <a:normAutofit/>
          </a:bodyPr>
          <a:lstStyle>
            <a:lvl1pPr marL="0" indent="0" algn="l">
              <a:buNone/>
              <a:defRPr sz="2800">
                <a:solidFill>
                  <a:schemeClr val="accent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6" name="Slide Number Placeholder 5">
            <a:extLst>
              <a:ext uri="{FF2B5EF4-FFF2-40B4-BE49-F238E27FC236}">
                <a16:creationId xmlns:a16="http://schemas.microsoft.com/office/drawing/2014/main" id="{DA80857E-40D1-074A-8CBC-E3E38E695791}"/>
              </a:ext>
            </a:extLst>
          </p:cNvPr>
          <p:cNvSpPr>
            <a:spLocks noGrp="1"/>
          </p:cNvSpPr>
          <p:nvPr>
            <p:ph type="sldNum" sz="quarter" idx="12"/>
          </p:nvPr>
        </p:nvSpPr>
        <p:spPr>
          <a:xfrm>
            <a:off x="8610600" y="6356350"/>
            <a:ext cx="3002280" cy="365125"/>
          </a:xfrm>
          <a:prstGeom prst="rect">
            <a:avLst/>
          </a:prstGeom>
        </p:spPr>
        <p:txBody>
          <a:bodyPr/>
          <a:lstStyle/>
          <a:p>
            <a:fld id="{B8B67EA4-DCE3-FB49-A794-A4595EF638BC}" type="slidenum">
              <a:rPr lang="en-GB" smtClean="0"/>
              <a:t>‹#›</a:t>
            </a:fld>
            <a:endParaRPr lang="en-GB"/>
          </a:p>
        </p:txBody>
      </p:sp>
      <p:sp>
        <p:nvSpPr>
          <p:cNvPr id="12" name="TextBox 11">
            <a:extLst>
              <a:ext uri="{FF2B5EF4-FFF2-40B4-BE49-F238E27FC236}">
                <a16:creationId xmlns:a16="http://schemas.microsoft.com/office/drawing/2014/main" id="{391DEB39-6B31-D948-AF21-75D8DF423B1B}"/>
              </a:ext>
            </a:extLst>
          </p:cNvPr>
          <p:cNvSpPr txBox="1"/>
          <p:nvPr userDrawn="1"/>
        </p:nvSpPr>
        <p:spPr>
          <a:xfrm>
            <a:off x="3225114" y="601774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1" name="Text Placeholder 10">
            <a:extLst>
              <a:ext uri="{FF2B5EF4-FFF2-40B4-BE49-F238E27FC236}">
                <a16:creationId xmlns:a16="http://schemas.microsoft.com/office/drawing/2014/main" id="{78E63D1E-5669-124C-90CA-03B13A7D7AE0}"/>
              </a:ext>
            </a:extLst>
          </p:cNvPr>
          <p:cNvSpPr>
            <a:spLocks noGrp="1"/>
          </p:cNvSpPr>
          <p:nvPr>
            <p:ph type="body" sz="quarter" idx="13"/>
          </p:nvPr>
        </p:nvSpPr>
        <p:spPr>
          <a:xfrm>
            <a:off x="432000" y="5760000"/>
            <a:ext cx="6259513" cy="488950"/>
          </a:xfrm>
          <a:prstGeom prst="rect">
            <a:avLst/>
          </a:prstGeom>
        </p:spPr>
        <p:txBody>
          <a:bodyPr lIns="0" tIns="0" rIns="0" bIns="0">
            <a:normAutofit/>
          </a:bodyPr>
          <a:lstStyle>
            <a:lvl1pPr marL="0" indent="0">
              <a:lnSpc>
                <a:spcPct val="100000"/>
              </a:lnSpc>
              <a:spcBef>
                <a:spcPts val="0"/>
              </a:spcBef>
              <a:buNone/>
              <a:defRPr sz="2400">
                <a:solidFill>
                  <a:schemeClr val="accent6"/>
                </a:solidFill>
              </a:defRPr>
            </a:lvl1pPr>
            <a:lvl2pPr marL="357188" indent="0">
              <a:buNone/>
              <a:defRPr>
                <a:solidFill>
                  <a:schemeClr val="accent2"/>
                </a:solidFill>
              </a:defRPr>
            </a:lvl2pPr>
            <a:lvl3pPr marL="714375" indent="0">
              <a:buNone/>
              <a:defRPr>
                <a:solidFill>
                  <a:schemeClr val="accent2"/>
                </a:solidFill>
              </a:defRPr>
            </a:lvl3pPr>
            <a:lvl4pPr marL="1081087" indent="0">
              <a:buNone/>
              <a:defRPr>
                <a:solidFill>
                  <a:schemeClr val="accent2"/>
                </a:solidFill>
              </a:defRPr>
            </a:lvl4pPr>
            <a:lvl5pPr marL="1438275" indent="0">
              <a:buNone/>
              <a:defRPr>
                <a:solidFill>
                  <a:schemeClr val="accent2"/>
                </a:solidFill>
              </a:defRPr>
            </a:lvl5pPr>
          </a:lstStyle>
          <a:p>
            <a:pPr lvl="0"/>
            <a:r>
              <a:rPr lang="en-GB"/>
              <a:t>Click to edit Master text styles</a:t>
            </a:r>
          </a:p>
        </p:txBody>
      </p:sp>
      <p:sp>
        <p:nvSpPr>
          <p:cNvPr id="4" name="TextBox 3">
            <a:extLst>
              <a:ext uri="{FF2B5EF4-FFF2-40B4-BE49-F238E27FC236}">
                <a16:creationId xmlns:a16="http://schemas.microsoft.com/office/drawing/2014/main" id="{4DF2A1D7-0D87-D844-942F-FEAD20579184}"/>
              </a:ext>
            </a:extLst>
          </p:cNvPr>
          <p:cNvSpPr txBox="1"/>
          <p:nvPr userDrawn="1"/>
        </p:nvSpPr>
        <p:spPr>
          <a:xfrm>
            <a:off x="9233452" y="5486400"/>
            <a:ext cx="184731" cy="369332"/>
          </a:xfrm>
          <a:prstGeom prst="rect">
            <a:avLst/>
          </a:prstGeom>
          <a:noFill/>
        </p:spPr>
        <p:txBody>
          <a:bodyPr wrap="none" rtlCol="0">
            <a:spAutoFit/>
          </a:bodyPr>
          <a:lstStyle/>
          <a:p>
            <a:endParaRPr lang="en-US"/>
          </a:p>
        </p:txBody>
      </p:sp>
      <p:pic>
        <p:nvPicPr>
          <p:cNvPr id="9" name="Picture 8" descr="Logo&#10;&#10;Description automatically generated">
            <a:extLst>
              <a:ext uri="{FF2B5EF4-FFF2-40B4-BE49-F238E27FC236}">
                <a16:creationId xmlns:a16="http://schemas.microsoft.com/office/drawing/2014/main" id="{28D04FEF-6120-D9DF-6018-2393FD137B8B}"/>
              </a:ext>
            </a:extLst>
          </p:cNvPr>
          <p:cNvPicPr>
            <a:picLocks noChangeAspect="1"/>
          </p:cNvPicPr>
          <p:nvPr userDrawn="1"/>
        </p:nvPicPr>
        <p:blipFill>
          <a:blip r:embed="rId3"/>
          <a:stretch>
            <a:fillRect/>
          </a:stretch>
        </p:blipFill>
        <p:spPr>
          <a:xfrm>
            <a:off x="10551045" y="364425"/>
            <a:ext cx="1208955" cy="979789"/>
          </a:xfrm>
          <a:prstGeom prst="rect">
            <a:avLst/>
          </a:prstGeom>
        </p:spPr>
      </p:pic>
    </p:spTree>
    <p:extLst>
      <p:ext uri="{BB962C8B-B14F-4D97-AF65-F5344CB8AC3E}">
        <p14:creationId xmlns:p14="http://schemas.microsoft.com/office/powerpoint/2010/main" val="35205190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Heading, subhead, bullets one column">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F09CFFC-C421-A97A-14A3-FE2852D11994}"/>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432000" y="2771999"/>
            <a:ext cx="11088000" cy="3456000"/>
          </a:xfrm>
          <a:prstGeom prst="rect">
            <a:avLst/>
          </a:prstGeom>
        </p:spPr>
        <p:txBody>
          <a:bodyPr lIns="0" tIns="0" rIns="0" bIns="0">
            <a:normAutofit/>
          </a:bodyPr>
          <a:lstStyle>
            <a:lvl1pPr marL="0" indent="0">
              <a:lnSpc>
                <a:spcPct val="100000"/>
              </a:lnSpc>
              <a:spcBef>
                <a:spcPts val="0"/>
              </a:spcBef>
              <a:spcAft>
                <a:spcPts val="600"/>
              </a:spcAft>
              <a:buClr>
                <a:schemeClr val="tx1"/>
              </a:buClr>
              <a:buNone/>
              <a:defRPr sz="2200" b="0">
                <a:solidFill>
                  <a:schemeClr val="accent6"/>
                </a:solidFill>
              </a:defRPr>
            </a:lvl1pPr>
            <a:lvl2pPr>
              <a:buClr>
                <a:schemeClr val="tx1"/>
              </a:buClr>
              <a:defRPr sz="2200">
                <a:solidFill>
                  <a:schemeClr val="accent6"/>
                </a:solidFill>
              </a:defRPr>
            </a:lvl2pPr>
            <a:lvl3pPr>
              <a:buClr>
                <a:schemeClr val="tx1"/>
              </a:buClr>
              <a:defRPr sz="2200">
                <a:solidFill>
                  <a:schemeClr val="tx1"/>
                </a:solidFill>
              </a:defRPr>
            </a:lvl3pPr>
            <a:lvl4pPr>
              <a:buClr>
                <a:schemeClr val="tx1"/>
              </a:buClr>
              <a:defRPr sz="2200">
                <a:solidFill>
                  <a:schemeClr val="tx1"/>
                </a:solidFill>
              </a:defRPr>
            </a:lvl4pPr>
            <a:lvl5pPr>
              <a:buClr>
                <a:schemeClr val="tx1"/>
              </a:buClr>
              <a:defRPr sz="2200">
                <a:solidFill>
                  <a:schemeClr val="tx1"/>
                </a:solidFill>
              </a:defRPr>
            </a:lvl5pPr>
          </a:lstStyle>
          <a:p>
            <a:pPr lvl="0"/>
            <a:r>
              <a:rPr lang="en-GB"/>
              <a:t>Click to edit Master text styles</a:t>
            </a:r>
          </a:p>
          <a:p>
            <a:pPr lvl="1"/>
            <a:r>
              <a:rPr lang="en-GB"/>
              <a:t>Second level</a:t>
            </a:r>
          </a:p>
        </p:txBody>
      </p:sp>
      <p:sp>
        <p:nvSpPr>
          <p:cNvPr id="8" name="Text Placeholder 7">
            <a:extLst>
              <a:ext uri="{FF2B5EF4-FFF2-40B4-BE49-F238E27FC236}">
                <a16:creationId xmlns:a16="http://schemas.microsoft.com/office/drawing/2014/main" id="{47286FFC-BD82-6E40-BA0C-B1C0F7127A99}"/>
              </a:ext>
            </a:extLst>
          </p:cNvPr>
          <p:cNvSpPr>
            <a:spLocks noGrp="1"/>
          </p:cNvSpPr>
          <p:nvPr>
            <p:ph type="body" sz="quarter" idx="13" hasCustomPrompt="1"/>
          </p:nvPr>
        </p:nvSpPr>
        <p:spPr>
          <a:xfrm>
            <a:off x="432001" y="2088000"/>
            <a:ext cx="11012644" cy="577927"/>
          </a:xfrm>
          <a:prstGeom prst="rect">
            <a:avLst/>
          </a:prstGeom>
        </p:spPr>
        <p:txBody>
          <a:bodyPr lIns="0" tIns="0" rIns="0" bIns="0">
            <a:noAutofit/>
          </a:bodyPr>
          <a:lstStyle>
            <a:lvl1pPr marL="0" indent="0">
              <a:lnSpc>
                <a:spcPts val="2200"/>
              </a:lnSpc>
              <a:spcBef>
                <a:spcPts val="0"/>
              </a:spcBef>
              <a:spcAft>
                <a:spcPts val="900"/>
              </a:spcAft>
              <a:buClr>
                <a:schemeClr val="tx1"/>
              </a:buClr>
              <a:buNone/>
              <a:defRPr sz="2400" b="1">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Subhead</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7" name="Title 1">
            <a:extLst>
              <a:ext uri="{FF2B5EF4-FFF2-40B4-BE49-F238E27FC236}">
                <a16:creationId xmlns:a16="http://schemas.microsoft.com/office/drawing/2014/main" id="{4F771D90-A686-C949-8872-F69893BCF8E4}"/>
              </a:ext>
            </a:extLst>
          </p:cNvPr>
          <p:cNvSpPr>
            <a:spLocks noGrp="1"/>
          </p:cNvSpPr>
          <p:nvPr>
            <p:ph type="title" hasCustomPrompt="1"/>
          </p:nvPr>
        </p:nvSpPr>
        <p:spPr>
          <a:xfrm>
            <a:off x="432000" y="432000"/>
            <a:ext cx="11404154" cy="865186"/>
          </a:xfrm>
          <a:prstGeom prst="rect">
            <a:avLst/>
          </a:prstGeom>
        </p:spPr>
        <p:txBody>
          <a:bodyPr lIns="0" tIns="0" rIns="0" bIns="0">
            <a:normAutofit/>
          </a:bodyPr>
          <a:lstStyle>
            <a:lvl1pPr>
              <a:defRPr sz="3600" b="1">
                <a:solidFill>
                  <a:schemeClr val="tx1"/>
                </a:solidFill>
              </a:defRPr>
            </a:lvl1pPr>
          </a:lstStyle>
          <a:p>
            <a:r>
              <a:rPr lang="en-GB"/>
              <a:t>Heading</a:t>
            </a:r>
          </a:p>
        </p:txBody>
      </p:sp>
      <p:cxnSp>
        <p:nvCxnSpPr>
          <p:cNvPr id="12" name="Straight Connector 11">
            <a:extLst>
              <a:ext uri="{FF2B5EF4-FFF2-40B4-BE49-F238E27FC236}">
                <a16:creationId xmlns:a16="http://schemas.microsoft.com/office/drawing/2014/main" id="{4CD5CE1C-46DF-8846-A4A0-E19A9CC397BE}"/>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64955267-CD3E-4484-1B20-32E90EB4EDCE}"/>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2419181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Data 1">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3763076-72CB-117E-F240-98C1D1050D3E}"/>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hasCustomPrompt="1"/>
          </p:nvPr>
        </p:nvSpPr>
        <p:spPr>
          <a:xfrm>
            <a:off x="432000" y="310075"/>
            <a:ext cx="11404154" cy="426721"/>
          </a:xfrm>
          <a:prstGeom prst="rect">
            <a:avLst/>
          </a:prstGeom>
        </p:spPr>
        <p:txBody>
          <a:bodyPr lIns="0" tIns="0" rIns="0" bIns="0" anchor="t">
            <a:normAutofit/>
          </a:bodyPr>
          <a:lstStyle>
            <a:lvl1pPr>
              <a:defRPr sz="2400" b="1">
                <a:solidFill>
                  <a:schemeClr val="tx1"/>
                </a:solidFill>
              </a:defRPr>
            </a:lvl1pPr>
          </a:lstStyle>
          <a:p>
            <a:r>
              <a:rPr lang="en-GB"/>
              <a:t>Heading</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FF8B4B32-B7B7-DB40-9D0C-2D4D8414C6EC}"/>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t>‹#›</a:t>
            </a:fld>
            <a:endParaRPr lang="en-GB" sz="1200">
              <a:solidFill>
                <a:schemeClr val="accent6"/>
              </a:solidFill>
            </a:endParaRPr>
          </a:p>
        </p:txBody>
      </p:sp>
      <p:sp>
        <p:nvSpPr>
          <p:cNvPr id="4" name="TextBox 3">
            <a:extLst>
              <a:ext uri="{FF2B5EF4-FFF2-40B4-BE49-F238E27FC236}">
                <a16:creationId xmlns:a16="http://schemas.microsoft.com/office/drawing/2014/main" id="{97C3715D-C90E-7C4B-B312-C707773A39DD}"/>
              </a:ext>
            </a:extLst>
          </p:cNvPr>
          <p:cNvSpPr txBox="1"/>
          <p:nvPr userDrawn="1"/>
        </p:nvSpPr>
        <p:spPr>
          <a:xfrm>
            <a:off x="2232561" y="3170712"/>
            <a:ext cx="0" cy="0"/>
          </a:xfrm>
          <a:prstGeom prst="rect">
            <a:avLst/>
          </a:prstGeom>
          <a:noFill/>
        </p:spPr>
        <p:txBody>
          <a:bodyPr wrap="none" lIns="0" tIns="0" rIns="0" bIns="0" rtlCol="0">
            <a:noAutofit/>
          </a:bodyPr>
          <a:lstStyle/>
          <a:p>
            <a:endParaRPr lang="en-GB" sz="1200" b="1">
              <a:solidFill>
                <a:schemeClr val="accent1"/>
              </a:solidFill>
            </a:endParaRPr>
          </a:p>
        </p:txBody>
      </p:sp>
      <p:cxnSp>
        <p:nvCxnSpPr>
          <p:cNvPr id="12" name="Straight Connector 11">
            <a:extLst>
              <a:ext uri="{FF2B5EF4-FFF2-40B4-BE49-F238E27FC236}">
                <a16:creationId xmlns:a16="http://schemas.microsoft.com/office/drawing/2014/main" id="{137E920E-FCD4-834F-9787-A19C03BDF9AE}"/>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E055424E-84DC-71BA-CBB2-BE0007D93CE1}"/>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
        <p:nvSpPr>
          <p:cNvPr id="3" name="Text Placeholder 7">
            <a:extLst>
              <a:ext uri="{FF2B5EF4-FFF2-40B4-BE49-F238E27FC236}">
                <a16:creationId xmlns:a16="http://schemas.microsoft.com/office/drawing/2014/main" id="{FB2922A9-9C8F-43B1-7D0A-0C7761EE45F2}"/>
              </a:ext>
            </a:extLst>
          </p:cNvPr>
          <p:cNvSpPr>
            <a:spLocks noGrp="1"/>
          </p:cNvSpPr>
          <p:nvPr>
            <p:ph type="body" sz="quarter" idx="13" hasCustomPrompt="1"/>
          </p:nvPr>
        </p:nvSpPr>
        <p:spPr>
          <a:xfrm>
            <a:off x="432001" y="767200"/>
            <a:ext cx="11012644" cy="577927"/>
          </a:xfrm>
          <a:prstGeom prst="rect">
            <a:avLst/>
          </a:prstGeom>
        </p:spPr>
        <p:txBody>
          <a:bodyPr lIns="0" tIns="0" rIns="0" bIns="0">
            <a:noAutofit/>
          </a:bodyPr>
          <a:lstStyle>
            <a:lvl1pPr marL="0" indent="0">
              <a:lnSpc>
                <a:spcPts val="2200"/>
              </a:lnSpc>
              <a:spcBef>
                <a:spcPts val="0"/>
              </a:spcBef>
              <a:spcAft>
                <a:spcPts val="900"/>
              </a:spcAft>
              <a:buClr>
                <a:schemeClr val="tx1"/>
              </a:buClr>
              <a:buNone/>
              <a:defRPr sz="1800" b="1">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Subhead if needed</a:t>
            </a:r>
          </a:p>
        </p:txBody>
      </p:sp>
    </p:spTree>
    <p:extLst>
      <p:ext uri="{BB962C8B-B14F-4D97-AF65-F5344CB8AC3E}">
        <p14:creationId xmlns:p14="http://schemas.microsoft.com/office/powerpoint/2010/main" val="122544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Heading, content, basic text one col">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32DDCA5-A307-96EA-64A8-CCBA8E5F6393}"/>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hasCustomPrompt="1"/>
          </p:nvPr>
        </p:nvSpPr>
        <p:spPr>
          <a:xfrm>
            <a:off x="347413" y="3166643"/>
            <a:ext cx="11404154" cy="865186"/>
          </a:xfrm>
          <a:prstGeom prst="rect">
            <a:avLst/>
          </a:prstGeom>
        </p:spPr>
        <p:txBody>
          <a:bodyPr lIns="0" tIns="0" rIns="0" bIns="0">
            <a:normAutofit/>
          </a:bodyPr>
          <a:lstStyle>
            <a:lvl1pPr>
              <a:defRPr sz="3600" b="1">
                <a:solidFill>
                  <a:schemeClr val="tx1"/>
                </a:solidFill>
              </a:defRPr>
            </a:lvl1pPr>
          </a:lstStyle>
          <a:p>
            <a:r>
              <a:rPr lang="en-GB"/>
              <a:t>Heading</a:t>
            </a:r>
          </a:p>
        </p:txBody>
      </p:sp>
      <p:sp>
        <p:nvSpPr>
          <p:cNvPr id="3" name="Content Placeholder 2"/>
          <p:cNvSpPr>
            <a:spLocks noGrp="1"/>
          </p:cNvSpPr>
          <p:nvPr>
            <p:ph idx="1" hasCustomPrompt="1"/>
          </p:nvPr>
        </p:nvSpPr>
        <p:spPr>
          <a:xfrm>
            <a:off x="412708" y="2106000"/>
            <a:ext cx="7632000" cy="4026443"/>
          </a:xfrm>
          <a:prstGeom prst="rect">
            <a:avLst/>
          </a:prstGeom>
        </p:spPr>
        <p:txBody>
          <a:bodyPr lIns="0" tIns="0" rIns="0" bIns="0">
            <a:normAutofit/>
          </a:bodyPr>
          <a:lstStyle>
            <a:lvl1pPr marL="0" indent="0">
              <a:lnSpc>
                <a:spcPct val="100000"/>
              </a:lnSpc>
              <a:spcBef>
                <a:spcPts val="0"/>
              </a:spcBef>
              <a:spcAft>
                <a:spcPts val="600"/>
              </a:spcAft>
              <a:buClr>
                <a:schemeClr val="tx1"/>
              </a:buClr>
              <a:buFont typeface="Arial" panose="020B0604020202020204" pitchFamily="34" charset="0"/>
              <a:buNone/>
              <a:defRPr sz="2200" b="0">
                <a:solidFill>
                  <a:schemeClr val="accent6"/>
                </a:solidFill>
              </a:defRPr>
            </a:lvl1pPr>
            <a:lvl2pPr>
              <a:buClr>
                <a:schemeClr val="tx1"/>
              </a:buClr>
              <a:defRPr sz="2200">
                <a:solidFill>
                  <a:schemeClr val="tx1"/>
                </a:solidFill>
              </a:defRPr>
            </a:lvl2pPr>
            <a:lvl3pPr>
              <a:buClr>
                <a:schemeClr val="tx1"/>
              </a:buClr>
              <a:defRPr sz="2200">
                <a:solidFill>
                  <a:schemeClr val="tx1"/>
                </a:solidFill>
              </a:defRPr>
            </a:lvl3pPr>
            <a:lvl4pPr>
              <a:buClr>
                <a:schemeClr val="tx1"/>
              </a:buClr>
              <a:defRPr sz="2200">
                <a:solidFill>
                  <a:schemeClr val="tx1"/>
                </a:solidFill>
              </a:defRPr>
            </a:lvl4pPr>
            <a:lvl5pPr>
              <a:buClr>
                <a:schemeClr val="tx1"/>
              </a:buClr>
              <a:defRPr sz="2200">
                <a:solidFill>
                  <a:schemeClr val="tx1"/>
                </a:solidFill>
              </a:defRPr>
            </a:lvl5pPr>
          </a:lstStyle>
          <a:p>
            <a:pPr lvl="0"/>
            <a:r>
              <a:rPr lang="en-GB"/>
              <a:t>Click to add text</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cxnSp>
        <p:nvCxnSpPr>
          <p:cNvPr id="11" name="Straight Connector 10">
            <a:extLst>
              <a:ext uri="{FF2B5EF4-FFF2-40B4-BE49-F238E27FC236}">
                <a16:creationId xmlns:a16="http://schemas.microsoft.com/office/drawing/2014/main" id="{5591C7AB-7F8B-2041-80C3-EE781F24EB94}"/>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0215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Front title slide">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C74A26B3-AA54-E4E3-F815-2DD0B5B502BC}"/>
              </a:ext>
            </a:extLst>
          </p:cNvPr>
          <p:cNvSpPr/>
          <p:nvPr userDrawn="1"/>
        </p:nvSpPr>
        <p:spPr>
          <a:xfrm>
            <a:off x="-14636" y="-34893"/>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icture 30" descr="A picture containing icon&#10;&#10;Description automatically generated">
            <a:extLst>
              <a:ext uri="{FF2B5EF4-FFF2-40B4-BE49-F238E27FC236}">
                <a16:creationId xmlns:a16="http://schemas.microsoft.com/office/drawing/2014/main" id="{598E9D71-498A-0294-DB92-FA8A45963CAF}"/>
              </a:ext>
            </a:extLst>
          </p:cNvPr>
          <p:cNvPicPr>
            <a:picLocks noChangeAspect="1"/>
          </p:cNvPicPr>
          <p:nvPr userDrawn="1"/>
        </p:nvPicPr>
        <p:blipFill>
          <a:blip r:embed="rId2"/>
          <a:stretch>
            <a:fillRect/>
          </a:stretch>
        </p:blipFill>
        <p:spPr>
          <a:xfrm>
            <a:off x="2330720" y="-508517"/>
            <a:ext cx="11319578" cy="8005665"/>
          </a:xfrm>
          <a:prstGeom prst="rect">
            <a:avLst/>
          </a:prstGeom>
        </p:spPr>
      </p:pic>
      <p:sp>
        <p:nvSpPr>
          <p:cNvPr id="2" name="Title 1">
            <a:extLst>
              <a:ext uri="{FF2B5EF4-FFF2-40B4-BE49-F238E27FC236}">
                <a16:creationId xmlns:a16="http://schemas.microsoft.com/office/drawing/2014/main" id="{7CD054BE-B63C-B248-A010-D04767679CD8}"/>
              </a:ext>
            </a:extLst>
          </p:cNvPr>
          <p:cNvSpPr>
            <a:spLocks noGrp="1"/>
          </p:cNvSpPr>
          <p:nvPr>
            <p:ph type="ctrTitle" hasCustomPrompt="1"/>
          </p:nvPr>
        </p:nvSpPr>
        <p:spPr>
          <a:xfrm>
            <a:off x="432000" y="1002268"/>
            <a:ext cx="4643853" cy="2507695"/>
          </a:xfrm>
          <a:prstGeom prst="rect">
            <a:avLst/>
          </a:prstGeom>
        </p:spPr>
        <p:txBody>
          <a:bodyPr lIns="0" tIns="0" rIns="0" bIns="0" anchor="b">
            <a:noAutofit/>
          </a:bodyPr>
          <a:lstStyle>
            <a:lvl1pPr algn="l">
              <a:defRPr sz="5400" b="1" spc="-30" baseline="0">
                <a:solidFill>
                  <a:schemeClr val="tx1"/>
                </a:solidFill>
              </a:defRPr>
            </a:lvl1pPr>
          </a:lstStyle>
          <a:p>
            <a:r>
              <a:rPr lang="en-GB"/>
              <a:t>Presentation title</a:t>
            </a:r>
          </a:p>
        </p:txBody>
      </p:sp>
      <p:sp>
        <p:nvSpPr>
          <p:cNvPr id="3" name="Subtitle 2">
            <a:extLst>
              <a:ext uri="{FF2B5EF4-FFF2-40B4-BE49-F238E27FC236}">
                <a16:creationId xmlns:a16="http://schemas.microsoft.com/office/drawing/2014/main" id="{AEB3AB80-4EA2-FC4A-9654-92EF4DFF45D6}"/>
              </a:ext>
            </a:extLst>
          </p:cNvPr>
          <p:cNvSpPr>
            <a:spLocks noGrp="1"/>
          </p:cNvSpPr>
          <p:nvPr>
            <p:ph type="subTitle" idx="1"/>
          </p:nvPr>
        </p:nvSpPr>
        <p:spPr>
          <a:xfrm>
            <a:off x="432000" y="3600000"/>
            <a:ext cx="7973051" cy="1024967"/>
          </a:xfrm>
          <a:prstGeom prst="rect">
            <a:avLst/>
          </a:prstGeom>
        </p:spPr>
        <p:txBody>
          <a:bodyPr lIns="0" tIns="0" rIns="0" bIns="0">
            <a:normAutofit/>
          </a:bodyPr>
          <a:lstStyle>
            <a:lvl1pPr marL="0" indent="0" algn="l">
              <a:buNone/>
              <a:defRPr sz="2800">
                <a:solidFill>
                  <a:schemeClr val="accent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6" name="Slide Number Placeholder 5">
            <a:extLst>
              <a:ext uri="{FF2B5EF4-FFF2-40B4-BE49-F238E27FC236}">
                <a16:creationId xmlns:a16="http://schemas.microsoft.com/office/drawing/2014/main" id="{DA80857E-40D1-074A-8CBC-E3E38E695791}"/>
              </a:ext>
            </a:extLst>
          </p:cNvPr>
          <p:cNvSpPr>
            <a:spLocks noGrp="1"/>
          </p:cNvSpPr>
          <p:nvPr>
            <p:ph type="sldNum" sz="quarter" idx="12"/>
          </p:nvPr>
        </p:nvSpPr>
        <p:spPr>
          <a:xfrm>
            <a:off x="8610600" y="6356350"/>
            <a:ext cx="3002280" cy="365125"/>
          </a:xfrm>
          <a:prstGeom prst="rect">
            <a:avLst/>
          </a:prstGeom>
        </p:spPr>
        <p:txBody>
          <a:bodyPr/>
          <a:lstStyle/>
          <a:p>
            <a:fld id="{B8B67EA4-DCE3-FB49-A794-A4595EF638BC}" type="slidenum">
              <a:rPr lang="en-GB" smtClean="0"/>
              <a:t>‹#›</a:t>
            </a:fld>
            <a:endParaRPr lang="en-GB"/>
          </a:p>
        </p:txBody>
      </p:sp>
      <p:sp>
        <p:nvSpPr>
          <p:cNvPr id="12" name="TextBox 11">
            <a:extLst>
              <a:ext uri="{FF2B5EF4-FFF2-40B4-BE49-F238E27FC236}">
                <a16:creationId xmlns:a16="http://schemas.microsoft.com/office/drawing/2014/main" id="{391DEB39-6B31-D948-AF21-75D8DF423B1B}"/>
              </a:ext>
            </a:extLst>
          </p:cNvPr>
          <p:cNvSpPr txBox="1"/>
          <p:nvPr userDrawn="1"/>
        </p:nvSpPr>
        <p:spPr>
          <a:xfrm>
            <a:off x="3225114" y="601774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1" name="Text Placeholder 10">
            <a:extLst>
              <a:ext uri="{FF2B5EF4-FFF2-40B4-BE49-F238E27FC236}">
                <a16:creationId xmlns:a16="http://schemas.microsoft.com/office/drawing/2014/main" id="{78E63D1E-5669-124C-90CA-03B13A7D7AE0}"/>
              </a:ext>
            </a:extLst>
          </p:cNvPr>
          <p:cNvSpPr>
            <a:spLocks noGrp="1"/>
          </p:cNvSpPr>
          <p:nvPr>
            <p:ph type="body" sz="quarter" idx="13"/>
          </p:nvPr>
        </p:nvSpPr>
        <p:spPr>
          <a:xfrm>
            <a:off x="432000" y="5760000"/>
            <a:ext cx="6259513" cy="488950"/>
          </a:xfrm>
          <a:prstGeom prst="rect">
            <a:avLst/>
          </a:prstGeom>
        </p:spPr>
        <p:txBody>
          <a:bodyPr lIns="0" tIns="0" rIns="0" bIns="0">
            <a:normAutofit/>
          </a:bodyPr>
          <a:lstStyle>
            <a:lvl1pPr marL="0" indent="0">
              <a:lnSpc>
                <a:spcPct val="100000"/>
              </a:lnSpc>
              <a:spcBef>
                <a:spcPts val="0"/>
              </a:spcBef>
              <a:buNone/>
              <a:defRPr sz="2400">
                <a:solidFill>
                  <a:schemeClr val="accent6"/>
                </a:solidFill>
              </a:defRPr>
            </a:lvl1pPr>
            <a:lvl2pPr marL="357188" indent="0">
              <a:buNone/>
              <a:defRPr>
                <a:solidFill>
                  <a:schemeClr val="accent2"/>
                </a:solidFill>
              </a:defRPr>
            </a:lvl2pPr>
            <a:lvl3pPr marL="714375" indent="0">
              <a:buNone/>
              <a:defRPr>
                <a:solidFill>
                  <a:schemeClr val="accent2"/>
                </a:solidFill>
              </a:defRPr>
            </a:lvl3pPr>
            <a:lvl4pPr marL="1081087" indent="0">
              <a:buNone/>
              <a:defRPr>
                <a:solidFill>
                  <a:schemeClr val="accent2"/>
                </a:solidFill>
              </a:defRPr>
            </a:lvl4pPr>
            <a:lvl5pPr marL="1438275" indent="0">
              <a:buNone/>
              <a:defRPr>
                <a:solidFill>
                  <a:schemeClr val="accent2"/>
                </a:solidFill>
              </a:defRPr>
            </a:lvl5pPr>
          </a:lstStyle>
          <a:p>
            <a:pPr lvl="0"/>
            <a:r>
              <a:rPr lang="en-GB"/>
              <a:t>Click to edit Master text styles</a:t>
            </a:r>
          </a:p>
        </p:txBody>
      </p:sp>
      <p:sp>
        <p:nvSpPr>
          <p:cNvPr id="4" name="TextBox 3">
            <a:extLst>
              <a:ext uri="{FF2B5EF4-FFF2-40B4-BE49-F238E27FC236}">
                <a16:creationId xmlns:a16="http://schemas.microsoft.com/office/drawing/2014/main" id="{4DF2A1D7-0D87-D844-942F-FEAD20579184}"/>
              </a:ext>
            </a:extLst>
          </p:cNvPr>
          <p:cNvSpPr txBox="1"/>
          <p:nvPr userDrawn="1"/>
        </p:nvSpPr>
        <p:spPr>
          <a:xfrm>
            <a:off x="9233452" y="5486400"/>
            <a:ext cx="184731" cy="369332"/>
          </a:xfrm>
          <a:prstGeom prst="rect">
            <a:avLst/>
          </a:prstGeom>
          <a:noFill/>
        </p:spPr>
        <p:txBody>
          <a:bodyPr wrap="none" rtlCol="0">
            <a:spAutoFit/>
          </a:bodyPr>
          <a:lstStyle/>
          <a:p>
            <a:endParaRPr lang="en-US"/>
          </a:p>
        </p:txBody>
      </p:sp>
      <p:pic>
        <p:nvPicPr>
          <p:cNvPr id="9" name="Picture 8" descr="Logo&#10;&#10;Description automatically generated">
            <a:extLst>
              <a:ext uri="{FF2B5EF4-FFF2-40B4-BE49-F238E27FC236}">
                <a16:creationId xmlns:a16="http://schemas.microsoft.com/office/drawing/2014/main" id="{28D04FEF-6120-D9DF-6018-2393FD137B8B}"/>
              </a:ext>
            </a:extLst>
          </p:cNvPr>
          <p:cNvPicPr>
            <a:picLocks noChangeAspect="1"/>
          </p:cNvPicPr>
          <p:nvPr userDrawn="1"/>
        </p:nvPicPr>
        <p:blipFill>
          <a:blip r:embed="rId3"/>
          <a:stretch>
            <a:fillRect/>
          </a:stretch>
        </p:blipFill>
        <p:spPr>
          <a:xfrm>
            <a:off x="10551045" y="364425"/>
            <a:ext cx="1208955" cy="979789"/>
          </a:xfrm>
          <a:prstGeom prst="rect">
            <a:avLst/>
          </a:prstGeom>
        </p:spPr>
      </p:pic>
    </p:spTree>
    <p:extLst>
      <p:ext uri="{BB962C8B-B14F-4D97-AF65-F5344CB8AC3E}">
        <p14:creationId xmlns:p14="http://schemas.microsoft.com/office/powerpoint/2010/main" val="807410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Sample-Icons-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2000" y="432000"/>
            <a:ext cx="11404154" cy="865186"/>
          </a:xfrm>
          <a:prstGeom prst="rect">
            <a:avLst/>
          </a:prstGeom>
        </p:spPr>
        <p:txBody>
          <a:bodyPr lIns="0" tIns="0" rIns="0" bIns="0">
            <a:normAutofit/>
          </a:bodyPr>
          <a:lstStyle>
            <a:lvl1pPr>
              <a:defRPr sz="3600" b="1">
                <a:solidFill>
                  <a:schemeClr val="tx1"/>
                </a:solidFill>
              </a:defRPr>
            </a:lvl1pPr>
          </a:lstStyle>
          <a:p>
            <a:r>
              <a:rPr lang="en-GB"/>
              <a:t>Heading</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cxnSp>
        <p:nvCxnSpPr>
          <p:cNvPr id="11" name="Straight Connector 10">
            <a:extLst>
              <a:ext uri="{FF2B5EF4-FFF2-40B4-BE49-F238E27FC236}">
                <a16:creationId xmlns:a16="http://schemas.microsoft.com/office/drawing/2014/main" id="{5591C7AB-7F8B-2041-80C3-EE781F24EB94}"/>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4741F68A-44AA-5742-B124-91614CFD14BB}"/>
              </a:ext>
            </a:extLst>
          </p:cNvPr>
          <p:cNvSpPr/>
          <p:nvPr userDrawn="1"/>
        </p:nvSpPr>
        <p:spPr>
          <a:xfrm>
            <a:off x="383058" y="3175160"/>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3568E66E-4300-C34D-B490-E2E6A73E585A}"/>
              </a:ext>
            </a:extLst>
          </p:cNvPr>
          <p:cNvSpPr/>
          <p:nvPr userDrawn="1"/>
        </p:nvSpPr>
        <p:spPr>
          <a:xfrm>
            <a:off x="383058" y="1811216"/>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337980B-A75B-014B-A7A8-965882204640}"/>
              </a:ext>
            </a:extLst>
          </p:cNvPr>
          <p:cNvSpPr/>
          <p:nvPr userDrawn="1"/>
        </p:nvSpPr>
        <p:spPr>
          <a:xfrm>
            <a:off x="1534525" y="1811216"/>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E8B5FF7D-C2EF-9E4C-A4CF-A835052E5DF8}"/>
              </a:ext>
            </a:extLst>
          </p:cNvPr>
          <p:cNvSpPr/>
          <p:nvPr userDrawn="1"/>
        </p:nvSpPr>
        <p:spPr>
          <a:xfrm>
            <a:off x="2685992" y="1811216"/>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177481C1-F4F0-BE4E-B991-152BB9620270}"/>
              </a:ext>
            </a:extLst>
          </p:cNvPr>
          <p:cNvSpPr/>
          <p:nvPr userDrawn="1"/>
        </p:nvSpPr>
        <p:spPr>
          <a:xfrm>
            <a:off x="3837459" y="1811216"/>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2FBC860F-BE8A-634D-9A96-33CE6D96B9F0}"/>
              </a:ext>
            </a:extLst>
          </p:cNvPr>
          <p:cNvSpPr/>
          <p:nvPr userDrawn="1"/>
        </p:nvSpPr>
        <p:spPr>
          <a:xfrm>
            <a:off x="4988926" y="1811216"/>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5FA913FF-786C-1944-BF18-E9AB064B3444}"/>
              </a:ext>
            </a:extLst>
          </p:cNvPr>
          <p:cNvSpPr/>
          <p:nvPr userDrawn="1"/>
        </p:nvSpPr>
        <p:spPr>
          <a:xfrm>
            <a:off x="6140393" y="1811216"/>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6C22D839-E390-8340-B649-B4FC5A6CFD70}"/>
              </a:ext>
            </a:extLst>
          </p:cNvPr>
          <p:cNvSpPr/>
          <p:nvPr userDrawn="1"/>
        </p:nvSpPr>
        <p:spPr>
          <a:xfrm>
            <a:off x="7291860" y="1811216"/>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4640EE3D-EEFC-874A-A65B-DDDE03FC3221}"/>
              </a:ext>
            </a:extLst>
          </p:cNvPr>
          <p:cNvSpPr/>
          <p:nvPr userDrawn="1"/>
        </p:nvSpPr>
        <p:spPr>
          <a:xfrm>
            <a:off x="8443327" y="1811216"/>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2A667BF2-B8EF-D949-9F15-FC3B3099AD58}"/>
              </a:ext>
            </a:extLst>
          </p:cNvPr>
          <p:cNvSpPr/>
          <p:nvPr userDrawn="1"/>
        </p:nvSpPr>
        <p:spPr>
          <a:xfrm>
            <a:off x="9594794" y="1811216"/>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47201170-3375-514F-99C2-E37C6903968A}"/>
              </a:ext>
            </a:extLst>
          </p:cNvPr>
          <p:cNvSpPr/>
          <p:nvPr userDrawn="1"/>
        </p:nvSpPr>
        <p:spPr>
          <a:xfrm>
            <a:off x="10746258" y="1811216"/>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1E18572B-1544-A043-9B02-7AB01C90C51F}"/>
              </a:ext>
            </a:extLst>
          </p:cNvPr>
          <p:cNvSpPr/>
          <p:nvPr userDrawn="1"/>
        </p:nvSpPr>
        <p:spPr>
          <a:xfrm>
            <a:off x="1534525" y="3175160"/>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E8D2BEC2-9D68-CC4D-A04A-BB949A02D509}"/>
              </a:ext>
            </a:extLst>
          </p:cNvPr>
          <p:cNvSpPr/>
          <p:nvPr userDrawn="1"/>
        </p:nvSpPr>
        <p:spPr>
          <a:xfrm>
            <a:off x="2685992" y="3175160"/>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F7415083-D44F-FE40-A8D1-7BFAC700DF6C}"/>
              </a:ext>
            </a:extLst>
          </p:cNvPr>
          <p:cNvSpPr/>
          <p:nvPr userDrawn="1"/>
        </p:nvSpPr>
        <p:spPr>
          <a:xfrm>
            <a:off x="3837459" y="3175160"/>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5E67BC68-4FB2-EE4A-A33E-6A7AF0CF413F}"/>
              </a:ext>
            </a:extLst>
          </p:cNvPr>
          <p:cNvSpPr/>
          <p:nvPr userDrawn="1"/>
        </p:nvSpPr>
        <p:spPr>
          <a:xfrm>
            <a:off x="4988926" y="3175160"/>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0277C142-7A53-7A4A-A8FB-FBF33048E364}"/>
              </a:ext>
            </a:extLst>
          </p:cNvPr>
          <p:cNvSpPr/>
          <p:nvPr userDrawn="1"/>
        </p:nvSpPr>
        <p:spPr>
          <a:xfrm>
            <a:off x="6140393" y="3175160"/>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6ADC5831-BE66-5045-87AF-18EBDF02747B}"/>
              </a:ext>
            </a:extLst>
          </p:cNvPr>
          <p:cNvSpPr/>
          <p:nvPr userDrawn="1"/>
        </p:nvSpPr>
        <p:spPr>
          <a:xfrm>
            <a:off x="7291860" y="3175160"/>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2CB65DE4-B016-474E-A1C1-495957C7CA04}"/>
              </a:ext>
            </a:extLst>
          </p:cNvPr>
          <p:cNvSpPr/>
          <p:nvPr userDrawn="1"/>
        </p:nvSpPr>
        <p:spPr>
          <a:xfrm>
            <a:off x="8443327" y="3175160"/>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58B3AA15-3E6B-C347-B0BE-F416C5684A23}"/>
              </a:ext>
            </a:extLst>
          </p:cNvPr>
          <p:cNvSpPr/>
          <p:nvPr userDrawn="1"/>
        </p:nvSpPr>
        <p:spPr>
          <a:xfrm>
            <a:off x="9594794" y="3175160"/>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7AC0924D-A95B-1E43-84A3-825886C48DD3}"/>
              </a:ext>
            </a:extLst>
          </p:cNvPr>
          <p:cNvSpPr/>
          <p:nvPr userDrawn="1"/>
        </p:nvSpPr>
        <p:spPr>
          <a:xfrm>
            <a:off x="10746258" y="3175160"/>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a:extLst>
              <a:ext uri="{FF2B5EF4-FFF2-40B4-BE49-F238E27FC236}">
                <a16:creationId xmlns:a16="http://schemas.microsoft.com/office/drawing/2014/main" id="{CA6737CC-78B4-0C46-99B9-341CFA60EF40}"/>
              </a:ext>
            </a:extLst>
          </p:cNvPr>
          <p:cNvSpPr/>
          <p:nvPr userDrawn="1"/>
        </p:nvSpPr>
        <p:spPr>
          <a:xfrm>
            <a:off x="383058" y="4539104"/>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72455CAA-C332-E746-A62B-4F86F892F94A}"/>
              </a:ext>
            </a:extLst>
          </p:cNvPr>
          <p:cNvSpPr/>
          <p:nvPr userDrawn="1"/>
        </p:nvSpPr>
        <p:spPr>
          <a:xfrm>
            <a:off x="1534525" y="4539104"/>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8BF322EA-8B44-2C46-9412-34692FAFE8CB}"/>
              </a:ext>
            </a:extLst>
          </p:cNvPr>
          <p:cNvSpPr/>
          <p:nvPr userDrawn="1"/>
        </p:nvSpPr>
        <p:spPr>
          <a:xfrm>
            <a:off x="2685992" y="4539104"/>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BDB462B7-0B7F-EA46-9EFF-D26991D2304D}"/>
              </a:ext>
            </a:extLst>
          </p:cNvPr>
          <p:cNvSpPr/>
          <p:nvPr userDrawn="1"/>
        </p:nvSpPr>
        <p:spPr>
          <a:xfrm>
            <a:off x="3837459" y="4539104"/>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FF522785-C8F3-734E-AF20-487FED2CEBCA}"/>
              </a:ext>
            </a:extLst>
          </p:cNvPr>
          <p:cNvSpPr/>
          <p:nvPr userDrawn="1"/>
        </p:nvSpPr>
        <p:spPr>
          <a:xfrm>
            <a:off x="4988926" y="4539104"/>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798AD1D6-A541-1941-8B56-2FF0936767C6}"/>
              </a:ext>
            </a:extLst>
          </p:cNvPr>
          <p:cNvSpPr/>
          <p:nvPr userDrawn="1"/>
        </p:nvSpPr>
        <p:spPr>
          <a:xfrm>
            <a:off x="6140393" y="4539104"/>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A844F750-124C-F246-BCDD-67595B93DC88}"/>
              </a:ext>
            </a:extLst>
          </p:cNvPr>
          <p:cNvSpPr/>
          <p:nvPr userDrawn="1"/>
        </p:nvSpPr>
        <p:spPr>
          <a:xfrm>
            <a:off x="7291860" y="4539104"/>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15499656-96AE-C649-B3C1-81D5C6F60DA6}"/>
              </a:ext>
            </a:extLst>
          </p:cNvPr>
          <p:cNvSpPr/>
          <p:nvPr userDrawn="1"/>
        </p:nvSpPr>
        <p:spPr>
          <a:xfrm>
            <a:off x="8443327" y="4539104"/>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a:extLst>
              <a:ext uri="{FF2B5EF4-FFF2-40B4-BE49-F238E27FC236}">
                <a16:creationId xmlns:a16="http://schemas.microsoft.com/office/drawing/2014/main" id="{B3150134-3C23-2A41-8EC0-2D0F308CD2FE}"/>
              </a:ext>
            </a:extLst>
          </p:cNvPr>
          <p:cNvSpPr/>
          <p:nvPr userDrawn="1"/>
        </p:nvSpPr>
        <p:spPr>
          <a:xfrm>
            <a:off x="9594794" y="4539104"/>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4A542EAC-EEE9-2748-9DAC-6986FFF6348A}"/>
              </a:ext>
            </a:extLst>
          </p:cNvPr>
          <p:cNvSpPr/>
          <p:nvPr userDrawn="1"/>
        </p:nvSpPr>
        <p:spPr>
          <a:xfrm>
            <a:off x="10746258" y="4539104"/>
            <a:ext cx="1047157" cy="10246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2D1CDB1A-8B42-520A-323D-5D120AA42E9C}"/>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3959655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Sample-Icons-Layou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BDF01C83-A866-28AC-7B1F-38947CCF6D80}"/>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cxnSp>
        <p:nvCxnSpPr>
          <p:cNvPr id="11" name="Straight Connector 10">
            <a:extLst>
              <a:ext uri="{FF2B5EF4-FFF2-40B4-BE49-F238E27FC236}">
                <a16:creationId xmlns:a16="http://schemas.microsoft.com/office/drawing/2014/main" id="{5591C7AB-7F8B-2041-80C3-EE781F24EB94}"/>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4741F68A-44AA-5742-B124-91614CFD14BB}"/>
              </a:ext>
            </a:extLst>
          </p:cNvPr>
          <p:cNvSpPr/>
          <p:nvPr userDrawn="1"/>
        </p:nvSpPr>
        <p:spPr>
          <a:xfrm>
            <a:off x="383058" y="3175160"/>
            <a:ext cx="1047157" cy="102465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1E18572B-1544-A043-9B02-7AB01C90C51F}"/>
              </a:ext>
            </a:extLst>
          </p:cNvPr>
          <p:cNvSpPr/>
          <p:nvPr userDrawn="1"/>
        </p:nvSpPr>
        <p:spPr>
          <a:xfrm>
            <a:off x="1534525" y="3175160"/>
            <a:ext cx="1047157" cy="102465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E8D2BEC2-9D68-CC4D-A04A-BB949A02D509}"/>
              </a:ext>
            </a:extLst>
          </p:cNvPr>
          <p:cNvSpPr/>
          <p:nvPr userDrawn="1"/>
        </p:nvSpPr>
        <p:spPr>
          <a:xfrm>
            <a:off x="2685992" y="3175160"/>
            <a:ext cx="1047157" cy="102465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F7415083-D44F-FE40-A8D1-7BFAC700DF6C}"/>
              </a:ext>
            </a:extLst>
          </p:cNvPr>
          <p:cNvSpPr/>
          <p:nvPr userDrawn="1"/>
        </p:nvSpPr>
        <p:spPr>
          <a:xfrm>
            <a:off x="3837459" y="3175160"/>
            <a:ext cx="1047157" cy="102465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a:extLst>
              <a:ext uri="{FF2B5EF4-FFF2-40B4-BE49-F238E27FC236}">
                <a16:creationId xmlns:a16="http://schemas.microsoft.com/office/drawing/2014/main" id="{CA6737CC-78B4-0C46-99B9-341CFA60EF40}"/>
              </a:ext>
            </a:extLst>
          </p:cNvPr>
          <p:cNvSpPr/>
          <p:nvPr userDrawn="1"/>
        </p:nvSpPr>
        <p:spPr>
          <a:xfrm>
            <a:off x="383058" y="4544899"/>
            <a:ext cx="1047157" cy="102465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72455CAA-C332-E746-A62B-4F86F892F94A}"/>
              </a:ext>
            </a:extLst>
          </p:cNvPr>
          <p:cNvSpPr/>
          <p:nvPr userDrawn="1"/>
        </p:nvSpPr>
        <p:spPr>
          <a:xfrm>
            <a:off x="1534525" y="4544899"/>
            <a:ext cx="1047157" cy="102465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8BF322EA-8B44-2C46-9412-34692FAFE8CB}"/>
              </a:ext>
            </a:extLst>
          </p:cNvPr>
          <p:cNvSpPr/>
          <p:nvPr userDrawn="1"/>
        </p:nvSpPr>
        <p:spPr>
          <a:xfrm>
            <a:off x="2685992" y="4544899"/>
            <a:ext cx="1047157" cy="102465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BDB462B7-0B7F-EA46-9EFF-D26991D2304D}"/>
              </a:ext>
            </a:extLst>
          </p:cNvPr>
          <p:cNvSpPr/>
          <p:nvPr userDrawn="1"/>
        </p:nvSpPr>
        <p:spPr>
          <a:xfrm>
            <a:off x="3837459" y="4544899"/>
            <a:ext cx="1047157" cy="102465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a:extLst>
              <a:ext uri="{FF2B5EF4-FFF2-40B4-BE49-F238E27FC236}">
                <a16:creationId xmlns:a16="http://schemas.microsoft.com/office/drawing/2014/main" id="{510BDAA4-2C6C-4E47-9616-5977DD23D840}"/>
              </a:ext>
            </a:extLst>
          </p:cNvPr>
          <p:cNvSpPr/>
          <p:nvPr userDrawn="1"/>
        </p:nvSpPr>
        <p:spPr>
          <a:xfrm>
            <a:off x="5122911" y="3175160"/>
            <a:ext cx="1991467" cy="194866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extLst>
              <a:ext uri="{FF2B5EF4-FFF2-40B4-BE49-F238E27FC236}">
                <a16:creationId xmlns:a16="http://schemas.microsoft.com/office/drawing/2014/main" id="{2691AF0D-B60D-2949-AB30-089AD6A4A5A1}"/>
              </a:ext>
            </a:extLst>
          </p:cNvPr>
          <p:cNvSpPr/>
          <p:nvPr userDrawn="1"/>
        </p:nvSpPr>
        <p:spPr>
          <a:xfrm>
            <a:off x="7474153" y="3175160"/>
            <a:ext cx="1991467" cy="194866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extLst>
              <a:ext uri="{FF2B5EF4-FFF2-40B4-BE49-F238E27FC236}">
                <a16:creationId xmlns:a16="http://schemas.microsoft.com/office/drawing/2014/main" id="{D76B0456-3FC3-5D44-A9F1-56A57FD0B992}"/>
              </a:ext>
            </a:extLst>
          </p:cNvPr>
          <p:cNvSpPr/>
          <p:nvPr userDrawn="1"/>
        </p:nvSpPr>
        <p:spPr>
          <a:xfrm>
            <a:off x="9825395" y="3175160"/>
            <a:ext cx="1991467" cy="194866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D569F651-3737-5832-DC5A-9DB8A57B6C79}"/>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
        <p:nvSpPr>
          <p:cNvPr id="5" name="Title 1">
            <a:extLst>
              <a:ext uri="{FF2B5EF4-FFF2-40B4-BE49-F238E27FC236}">
                <a16:creationId xmlns:a16="http://schemas.microsoft.com/office/drawing/2014/main" id="{A1CA835D-248C-29AB-B7DE-5AD7C7D2A867}"/>
              </a:ext>
            </a:extLst>
          </p:cNvPr>
          <p:cNvSpPr>
            <a:spLocks noGrp="1"/>
          </p:cNvSpPr>
          <p:nvPr>
            <p:ph type="title" hasCustomPrompt="1"/>
          </p:nvPr>
        </p:nvSpPr>
        <p:spPr>
          <a:xfrm>
            <a:off x="432000" y="432000"/>
            <a:ext cx="11404154" cy="865186"/>
          </a:xfrm>
          <a:prstGeom prst="rect">
            <a:avLst/>
          </a:prstGeom>
        </p:spPr>
        <p:txBody>
          <a:bodyPr lIns="0" tIns="0" rIns="0" bIns="0">
            <a:normAutofit/>
          </a:bodyPr>
          <a:lstStyle>
            <a:lvl1pPr>
              <a:defRPr sz="3600" b="1">
                <a:solidFill>
                  <a:schemeClr val="tx1"/>
                </a:solidFill>
              </a:defRPr>
            </a:lvl1pPr>
          </a:lstStyle>
          <a:p>
            <a:r>
              <a:rPr lang="en-GB"/>
              <a:t>Heading</a:t>
            </a:r>
          </a:p>
        </p:txBody>
      </p:sp>
    </p:spTree>
    <p:extLst>
      <p:ext uri="{BB962C8B-B14F-4D97-AF65-F5344CB8AC3E}">
        <p14:creationId xmlns:p14="http://schemas.microsoft.com/office/powerpoint/2010/main" val="1359447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Title, subhead, two columns">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A60DD58-05DE-E835-E697-CB9A9B0B94EE}"/>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432000" y="2735992"/>
            <a:ext cx="11088000" cy="3456000"/>
          </a:xfrm>
          <a:prstGeom prst="rect">
            <a:avLst/>
          </a:prstGeom>
        </p:spPr>
        <p:txBody>
          <a:bodyPr lIns="0" tIns="0" rIns="0" bIns="0" numCol="2" spcCol="432000">
            <a:noAutofit/>
          </a:bodyPr>
          <a:lstStyle>
            <a:lvl1pPr marL="0" indent="0">
              <a:lnSpc>
                <a:spcPct val="100000"/>
              </a:lnSpc>
              <a:spcBef>
                <a:spcPts val="0"/>
              </a:spcBef>
              <a:spcAft>
                <a:spcPts val="600"/>
              </a:spcAft>
              <a:buClr>
                <a:schemeClr val="tx1"/>
              </a:buClr>
              <a:buNone/>
              <a:defRPr sz="2200" b="0">
                <a:solidFill>
                  <a:schemeClr val="accent6"/>
                </a:solidFill>
              </a:defRPr>
            </a:lvl1pPr>
            <a:lvl2pPr>
              <a:buClr>
                <a:schemeClr val="tx1"/>
              </a:buClr>
              <a:defRPr sz="2200">
                <a:solidFill>
                  <a:schemeClr val="accent6"/>
                </a:solidFill>
              </a:defRPr>
            </a:lvl2pPr>
            <a:lvl3pPr>
              <a:buClr>
                <a:schemeClr val="tx1"/>
              </a:buClr>
              <a:defRPr sz="2200">
                <a:solidFill>
                  <a:schemeClr val="tx1"/>
                </a:solidFill>
              </a:defRPr>
            </a:lvl3pPr>
            <a:lvl4pPr>
              <a:buClr>
                <a:schemeClr val="tx1"/>
              </a:buClr>
              <a:defRPr sz="2200">
                <a:solidFill>
                  <a:schemeClr val="tx1"/>
                </a:solidFill>
              </a:defRPr>
            </a:lvl4pPr>
            <a:lvl5pPr>
              <a:buClr>
                <a:schemeClr val="tx1"/>
              </a:buClr>
              <a:defRPr sz="2200">
                <a:solidFill>
                  <a:schemeClr val="tx1"/>
                </a:solidFill>
              </a:defRPr>
            </a:lvl5pPr>
          </a:lstStyle>
          <a:p>
            <a:pPr lvl="0"/>
            <a:r>
              <a:rPr lang="en-GB"/>
              <a:t>Click to edit Master text styles</a:t>
            </a:r>
          </a:p>
          <a:p>
            <a:pPr lvl="1"/>
            <a:r>
              <a:rPr lang="en-GB"/>
              <a:t>Second level</a:t>
            </a:r>
          </a:p>
        </p:txBody>
      </p:sp>
      <p:sp>
        <p:nvSpPr>
          <p:cNvPr id="8" name="Text Placeholder 7">
            <a:extLst>
              <a:ext uri="{FF2B5EF4-FFF2-40B4-BE49-F238E27FC236}">
                <a16:creationId xmlns:a16="http://schemas.microsoft.com/office/drawing/2014/main" id="{47286FFC-BD82-6E40-BA0C-B1C0F7127A99}"/>
              </a:ext>
            </a:extLst>
          </p:cNvPr>
          <p:cNvSpPr>
            <a:spLocks noGrp="1"/>
          </p:cNvSpPr>
          <p:nvPr>
            <p:ph type="body" sz="quarter" idx="13" hasCustomPrompt="1"/>
          </p:nvPr>
        </p:nvSpPr>
        <p:spPr>
          <a:xfrm>
            <a:off x="432000" y="2087999"/>
            <a:ext cx="11050700" cy="462017"/>
          </a:xfrm>
          <a:prstGeom prst="rect">
            <a:avLst/>
          </a:prstGeom>
        </p:spPr>
        <p:txBody>
          <a:bodyPr lIns="0" tIns="0" rIns="0" bIns="0" numCol="2" anchor="t">
            <a:noAutofit/>
          </a:bodyPr>
          <a:lstStyle>
            <a:lvl1pPr marL="0" indent="0">
              <a:lnSpc>
                <a:spcPct val="100000"/>
              </a:lnSpc>
              <a:spcBef>
                <a:spcPts val="0"/>
              </a:spcBef>
              <a:spcAft>
                <a:spcPts val="0"/>
              </a:spcAft>
              <a:buClr>
                <a:schemeClr val="tx1"/>
              </a:buClr>
              <a:buNone/>
              <a:defRPr sz="2400" b="1">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Subhead if needed</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7" name="Title 1">
            <a:extLst>
              <a:ext uri="{FF2B5EF4-FFF2-40B4-BE49-F238E27FC236}">
                <a16:creationId xmlns:a16="http://schemas.microsoft.com/office/drawing/2014/main" id="{47E4AB90-2CB6-0646-B56C-4B58E33EC909}"/>
              </a:ext>
            </a:extLst>
          </p:cNvPr>
          <p:cNvSpPr>
            <a:spLocks noGrp="1"/>
          </p:cNvSpPr>
          <p:nvPr>
            <p:ph type="title" hasCustomPrompt="1"/>
          </p:nvPr>
        </p:nvSpPr>
        <p:spPr>
          <a:xfrm>
            <a:off x="432000" y="432000"/>
            <a:ext cx="11404154" cy="865186"/>
          </a:xfrm>
          <a:prstGeom prst="rect">
            <a:avLst/>
          </a:prstGeom>
        </p:spPr>
        <p:txBody>
          <a:bodyPr lIns="0" tIns="0" rIns="0" bIns="0">
            <a:normAutofit/>
          </a:bodyPr>
          <a:lstStyle>
            <a:lvl1pPr>
              <a:defRPr sz="3600" b="1">
                <a:solidFill>
                  <a:schemeClr val="tx1"/>
                </a:solidFill>
              </a:defRPr>
            </a:lvl1pPr>
          </a:lstStyle>
          <a:p>
            <a:r>
              <a:rPr lang="en-GB"/>
              <a:t>Heading</a:t>
            </a:r>
          </a:p>
        </p:txBody>
      </p:sp>
      <p:cxnSp>
        <p:nvCxnSpPr>
          <p:cNvPr id="12" name="Straight Connector 11">
            <a:extLst>
              <a:ext uri="{FF2B5EF4-FFF2-40B4-BE49-F238E27FC236}">
                <a16:creationId xmlns:a16="http://schemas.microsoft.com/office/drawing/2014/main" id="{18E2133D-2149-6B45-BEAB-A2D5E225B5AD}"/>
              </a:ext>
            </a:extLst>
          </p:cNvPr>
          <p:cNvCxnSpPr>
            <a:cxnSpLocks/>
          </p:cNvCxnSpPr>
          <p:nvPr userDrawn="1"/>
        </p:nvCxnSpPr>
        <p:spPr>
          <a:xfrm>
            <a:off x="408789" y="6336000"/>
            <a:ext cx="11399211"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EBB79D01-2A70-DAF1-6A65-BC0424C2FEEC}"/>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3348150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2_Title, subhead, two columns">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A60DD58-05DE-E835-E697-CB9A9B0B94EE}"/>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432000" y="2735992"/>
            <a:ext cx="11088000" cy="3456000"/>
          </a:xfrm>
          <a:prstGeom prst="rect">
            <a:avLst/>
          </a:prstGeom>
        </p:spPr>
        <p:txBody>
          <a:bodyPr lIns="0" tIns="0" rIns="0" bIns="0" numCol="2" spcCol="432000">
            <a:noAutofit/>
          </a:bodyPr>
          <a:lstStyle>
            <a:lvl1pPr marL="0" indent="0">
              <a:lnSpc>
                <a:spcPct val="100000"/>
              </a:lnSpc>
              <a:spcBef>
                <a:spcPts val="0"/>
              </a:spcBef>
              <a:spcAft>
                <a:spcPts val="600"/>
              </a:spcAft>
              <a:buClr>
                <a:schemeClr val="tx1"/>
              </a:buClr>
              <a:buNone/>
              <a:defRPr sz="2200" b="0">
                <a:solidFill>
                  <a:schemeClr val="accent6"/>
                </a:solidFill>
              </a:defRPr>
            </a:lvl1pPr>
            <a:lvl2pPr>
              <a:buClr>
                <a:schemeClr val="tx1"/>
              </a:buClr>
              <a:defRPr sz="2200">
                <a:solidFill>
                  <a:schemeClr val="accent6"/>
                </a:solidFill>
              </a:defRPr>
            </a:lvl2pPr>
            <a:lvl3pPr>
              <a:buClr>
                <a:schemeClr val="tx1"/>
              </a:buClr>
              <a:defRPr sz="2200">
                <a:solidFill>
                  <a:schemeClr val="tx1"/>
                </a:solidFill>
              </a:defRPr>
            </a:lvl3pPr>
            <a:lvl4pPr>
              <a:buClr>
                <a:schemeClr val="tx1"/>
              </a:buClr>
              <a:defRPr sz="2200">
                <a:solidFill>
                  <a:schemeClr val="tx1"/>
                </a:solidFill>
              </a:defRPr>
            </a:lvl4pPr>
            <a:lvl5pPr>
              <a:buClr>
                <a:schemeClr val="tx1"/>
              </a:buClr>
              <a:defRPr sz="2200">
                <a:solidFill>
                  <a:schemeClr val="tx1"/>
                </a:solidFill>
              </a:defRPr>
            </a:lvl5pPr>
          </a:lstStyle>
          <a:p>
            <a:pPr lvl="0"/>
            <a:r>
              <a:rPr lang="en-GB"/>
              <a:t>Click to edit Master text styles</a:t>
            </a:r>
          </a:p>
          <a:p>
            <a:pPr lvl="1"/>
            <a:r>
              <a:rPr lang="en-GB"/>
              <a:t>Second level</a:t>
            </a:r>
          </a:p>
        </p:txBody>
      </p:sp>
      <p:sp>
        <p:nvSpPr>
          <p:cNvPr id="8" name="Text Placeholder 7">
            <a:extLst>
              <a:ext uri="{FF2B5EF4-FFF2-40B4-BE49-F238E27FC236}">
                <a16:creationId xmlns:a16="http://schemas.microsoft.com/office/drawing/2014/main" id="{47286FFC-BD82-6E40-BA0C-B1C0F7127A99}"/>
              </a:ext>
            </a:extLst>
          </p:cNvPr>
          <p:cNvSpPr>
            <a:spLocks noGrp="1"/>
          </p:cNvSpPr>
          <p:nvPr>
            <p:ph type="body" sz="quarter" idx="13" hasCustomPrompt="1"/>
          </p:nvPr>
        </p:nvSpPr>
        <p:spPr>
          <a:xfrm>
            <a:off x="432000" y="2087999"/>
            <a:ext cx="11050700" cy="462017"/>
          </a:xfrm>
          <a:prstGeom prst="rect">
            <a:avLst/>
          </a:prstGeom>
        </p:spPr>
        <p:txBody>
          <a:bodyPr lIns="0" tIns="0" rIns="0" bIns="0" numCol="2" anchor="t">
            <a:noAutofit/>
          </a:bodyPr>
          <a:lstStyle>
            <a:lvl1pPr marL="0" indent="0">
              <a:lnSpc>
                <a:spcPct val="100000"/>
              </a:lnSpc>
              <a:spcBef>
                <a:spcPts val="0"/>
              </a:spcBef>
              <a:spcAft>
                <a:spcPts val="0"/>
              </a:spcAft>
              <a:buClr>
                <a:schemeClr val="tx1"/>
              </a:buClr>
              <a:buNone/>
              <a:defRPr sz="2400" b="1">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Subhead if needed</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7" name="Title 1">
            <a:extLst>
              <a:ext uri="{FF2B5EF4-FFF2-40B4-BE49-F238E27FC236}">
                <a16:creationId xmlns:a16="http://schemas.microsoft.com/office/drawing/2014/main" id="{47E4AB90-2CB6-0646-B56C-4B58E33EC909}"/>
              </a:ext>
            </a:extLst>
          </p:cNvPr>
          <p:cNvSpPr>
            <a:spLocks noGrp="1"/>
          </p:cNvSpPr>
          <p:nvPr>
            <p:ph type="title" hasCustomPrompt="1"/>
          </p:nvPr>
        </p:nvSpPr>
        <p:spPr>
          <a:xfrm>
            <a:off x="432000" y="432000"/>
            <a:ext cx="11404154" cy="865186"/>
          </a:xfrm>
          <a:prstGeom prst="rect">
            <a:avLst/>
          </a:prstGeom>
        </p:spPr>
        <p:txBody>
          <a:bodyPr lIns="0" tIns="0" rIns="0" bIns="0">
            <a:normAutofit/>
          </a:bodyPr>
          <a:lstStyle>
            <a:lvl1pPr>
              <a:defRPr sz="3600" b="1">
                <a:solidFill>
                  <a:schemeClr val="tx1"/>
                </a:solidFill>
              </a:defRPr>
            </a:lvl1pPr>
          </a:lstStyle>
          <a:p>
            <a:r>
              <a:rPr lang="en-GB"/>
              <a:t>Heading</a:t>
            </a:r>
          </a:p>
        </p:txBody>
      </p:sp>
      <p:cxnSp>
        <p:nvCxnSpPr>
          <p:cNvPr id="12" name="Straight Connector 11">
            <a:extLst>
              <a:ext uri="{FF2B5EF4-FFF2-40B4-BE49-F238E27FC236}">
                <a16:creationId xmlns:a16="http://schemas.microsoft.com/office/drawing/2014/main" id="{18E2133D-2149-6B45-BEAB-A2D5E225B5AD}"/>
              </a:ext>
            </a:extLst>
          </p:cNvPr>
          <p:cNvCxnSpPr>
            <a:cxnSpLocks/>
          </p:cNvCxnSpPr>
          <p:nvPr userDrawn="1"/>
        </p:nvCxnSpPr>
        <p:spPr>
          <a:xfrm>
            <a:off x="408789" y="6336000"/>
            <a:ext cx="11399211"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129FE9CC-24C2-9AAC-6340-A9E7BC324939}"/>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1018448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2_Title, subhead, Three columns">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5C4A9B1-8C9A-5B25-6E7A-B9589ECCAD85}"/>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432000" y="2736000"/>
            <a:ext cx="11088000" cy="3456000"/>
          </a:xfrm>
          <a:prstGeom prst="rect">
            <a:avLst/>
          </a:prstGeom>
        </p:spPr>
        <p:txBody>
          <a:bodyPr lIns="0" tIns="0" rIns="0" bIns="0" numCol="3" spcCol="432000">
            <a:noAutofit/>
          </a:bodyPr>
          <a:lstStyle>
            <a:lvl1pPr marL="0" indent="0">
              <a:lnSpc>
                <a:spcPct val="100000"/>
              </a:lnSpc>
              <a:spcBef>
                <a:spcPts val="0"/>
              </a:spcBef>
              <a:spcAft>
                <a:spcPts val="600"/>
              </a:spcAft>
              <a:buClr>
                <a:schemeClr val="tx1"/>
              </a:buClr>
              <a:buNone/>
              <a:defRPr sz="2200" b="0">
                <a:solidFill>
                  <a:schemeClr val="accent6"/>
                </a:solidFill>
              </a:defRPr>
            </a:lvl1pPr>
            <a:lvl2pPr>
              <a:buClr>
                <a:schemeClr val="tx1"/>
              </a:buClr>
              <a:defRPr sz="2200">
                <a:solidFill>
                  <a:schemeClr val="accent6"/>
                </a:solidFill>
              </a:defRPr>
            </a:lvl2pPr>
            <a:lvl3pPr>
              <a:buClr>
                <a:schemeClr val="tx1"/>
              </a:buClr>
              <a:defRPr sz="2200">
                <a:solidFill>
                  <a:schemeClr val="tx1"/>
                </a:solidFill>
              </a:defRPr>
            </a:lvl3pPr>
            <a:lvl4pPr>
              <a:buClr>
                <a:schemeClr val="tx1"/>
              </a:buClr>
              <a:defRPr sz="2200">
                <a:solidFill>
                  <a:schemeClr val="tx1"/>
                </a:solidFill>
              </a:defRPr>
            </a:lvl4pPr>
            <a:lvl5pPr>
              <a:buClr>
                <a:schemeClr val="tx1"/>
              </a:buClr>
              <a:defRPr sz="2200">
                <a:solidFill>
                  <a:schemeClr val="tx1"/>
                </a:solidFill>
              </a:defRPr>
            </a:lvl5pPr>
          </a:lstStyle>
          <a:p>
            <a:pPr lvl="0"/>
            <a:r>
              <a:rPr lang="en-GB"/>
              <a:t>Click to edit Master text styles</a:t>
            </a:r>
          </a:p>
          <a:p>
            <a:pPr lvl="1"/>
            <a:r>
              <a:rPr lang="en-GB"/>
              <a:t>Second level</a:t>
            </a:r>
          </a:p>
        </p:txBody>
      </p:sp>
      <p:sp>
        <p:nvSpPr>
          <p:cNvPr id="8" name="Text Placeholder 7">
            <a:extLst>
              <a:ext uri="{FF2B5EF4-FFF2-40B4-BE49-F238E27FC236}">
                <a16:creationId xmlns:a16="http://schemas.microsoft.com/office/drawing/2014/main" id="{47286FFC-BD82-6E40-BA0C-B1C0F7127A99}"/>
              </a:ext>
            </a:extLst>
          </p:cNvPr>
          <p:cNvSpPr>
            <a:spLocks noGrp="1"/>
          </p:cNvSpPr>
          <p:nvPr>
            <p:ph type="body" sz="quarter" idx="13" hasCustomPrompt="1"/>
          </p:nvPr>
        </p:nvSpPr>
        <p:spPr>
          <a:xfrm>
            <a:off x="432000" y="2087999"/>
            <a:ext cx="11050700" cy="462017"/>
          </a:xfrm>
          <a:prstGeom prst="rect">
            <a:avLst/>
          </a:prstGeom>
        </p:spPr>
        <p:txBody>
          <a:bodyPr lIns="0" tIns="0" rIns="0" bIns="0" numCol="2" anchor="t">
            <a:noAutofit/>
          </a:bodyPr>
          <a:lstStyle>
            <a:lvl1pPr marL="0" indent="0">
              <a:lnSpc>
                <a:spcPct val="100000"/>
              </a:lnSpc>
              <a:spcBef>
                <a:spcPts val="0"/>
              </a:spcBef>
              <a:spcAft>
                <a:spcPts val="0"/>
              </a:spcAft>
              <a:buClr>
                <a:schemeClr val="tx1"/>
              </a:buClr>
              <a:buNone/>
              <a:defRPr sz="2400" b="1">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Subhead if needed</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7" name="Title 1">
            <a:extLst>
              <a:ext uri="{FF2B5EF4-FFF2-40B4-BE49-F238E27FC236}">
                <a16:creationId xmlns:a16="http://schemas.microsoft.com/office/drawing/2014/main" id="{47E4AB90-2CB6-0646-B56C-4B58E33EC909}"/>
              </a:ext>
            </a:extLst>
          </p:cNvPr>
          <p:cNvSpPr>
            <a:spLocks noGrp="1"/>
          </p:cNvSpPr>
          <p:nvPr>
            <p:ph type="title" hasCustomPrompt="1"/>
          </p:nvPr>
        </p:nvSpPr>
        <p:spPr>
          <a:xfrm>
            <a:off x="432000" y="432000"/>
            <a:ext cx="11404154" cy="865186"/>
          </a:xfrm>
          <a:prstGeom prst="rect">
            <a:avLst/>
          </a:prstGeom>
        </p:spPr>
        <p:txBody>
          <a:bodyPr lIns="0" tIns="0" rIns="0" bIns="0">
            <a:normAutofit/>
          </a:bodyPr>
          <a:lstStyle>
            <a:lvl1pPr>
              <a:defRPr sz="3600" b="1">
                <a:solidFill>
                  <a:schemeClr val="tx1"/>
                </a:solidFill>
              </a:defRPr>
            </a:lvl1pPr>
          </a:lstStyle>
          <a:p>
            <a:r>
              <a:rPr lang="en-GB"/>
              <a:t>Heading</a:t>
            </a:r>
          </a:p>
        </p:txBody>
      </p:sp>
      <p:cxnSp>
        <p:nvCxnSpPr>
          <p:cNvPr id="12" name="Straight Connector 11">
            <a:extLst>
              <a:ext uri="{FF2B5EF4-FFF2-40B4-BE49-F238E27FC236}">
                <a16:creationId xmlns:a16="http://schemas.microsoft.com/office/drawing/2014/main" id="{6A9D545D-FD2F-4843-8588-07EBE7DDAA13}"/>
              </a:ext>
            </a:extLst>
          </p:cNvPr>
          <p:cNvCxnSpPr>
            <a:cxnSpLocks/>
          </p:cNvCxnSpPr>
          <p:nvPr userDrawn="1"/>
        </p:nvCxnSpPr>
        <p:spPr>
          <a:xfrm>
            <a:off x="432000" y="63487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707F89CB-5AF7-9C7B-6503-F287E127E820}"/>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2662872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Heading, subhead, bullets one column">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F09CFFC-C421-A97A-14A3-FE2852D11994}"/>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432000" y="2771999"/>
            <a:ext cx="11088000" cy="3456000"/>
          </a:xfrm>
          <a:prstGeom prst="rect">
            <a:avLst/>
          </a:prstGeom>
        </p:spPr>
        <p:txBody>
          <a:bodyPr lIns="0" tIns="0" rIns="0" bIns="0">
            <a:normAutofit/>
          </a:bodyPr>
          <a:lstStyle>
            <a:lvl1pPr marL="0" indent="0">
              <a:lnSpc>
                <a:spcPct val="100000"/>
              </a:lnSpc>
              <a:spcBef>
                <a:spcPts val="0"/>
              </a:spcBef>
              <a:spcAft>
                <a:spcPts val="600"/>
              </a:spcAft>
              <a:buClr>
                <a:schemeClr val="tx1"/>
              </a:buClr>
              <a:buNone/>
              <a:defRPr sz="2200" b="0">
                <a:solidFill>
                  <a:schemeClr val="accent6"/>
                </a:solidFill>
              </a:defRPr>
            </a:lvl1pPr>
            <a:lvl2pPr>
              <a:buClr>
                <a:schemeClr val="tx1"/>
              </a:buClr>
              <a:defRPr sz="2200">
                <a:solidFill>
                  <a:schemeClr val="accent6"/>
                </a:solidFill>
              </a:defRPr>
            </a:lvl2pPr>
            <a:lvl3pPr>
              <a:buClr>
                <a:schemeClr val="tx1"/>
              </a:buClr>
              <a:defRPr sz="2200">
                <a:solidFill>
                  <a:schemeClr val="tx1"/>
                </a:solidFill>
              </a:defRPr>
            </a:lvl3pPr>
            <a:lvl4pPr>
              <a:buClr>
                <a:schemeClr val="tx1"/>
              </a:buClr>
              <a:defRPr sz="2200">
                <a:solidFill>
                  <a:schemeClr val="tx1"/>
                </a:solidFill>
              </a:defRPr>
            </a:lvl4pPr>
            <a:lvl5pPr>
              <a:buClr>
                <a:schemeClr val="tx1"/>
              </a:buClr>
              <a:defRPr sz="2200">
                <a:solidFill>
                  <a:schemeClr val="tx1"/>
                </a:solidFill>
              </a:defRPr>
            </a:lvl5pPr>
          </a:lstStyle>
          <a:p>
            <a:pPr lvl="0"/>
            <a:r>
              <a:rPr lang="en-GB"/>
              <a:t>Click to edit Master text styles</a:t>
            </a:r>
          </a:p>
          <a:p>
            <a:pPr lvl="1"/>
            <a:r>
              <a:rPr lang="en-GB"/>
              <a:t>Second level</a:t>
            </a:r>
          </a:p>
        </p:txBody>
      </p:sp>
      <p:sp>
        <p:nvSpPr>
          <p:cNvPr id="8" name="Text Placeholder 7">
            <a:extLst>
              <a:ext uri="{FF2B5EF4-FFF2-40B4-BE49-F238E27FC236}">
                <a16:creationId xmlns:a16="http://schemas.microsoft.com/office/drawing/2014/main" id="{47286FFC-BD82-6E40-BA0C-B1C0F7127A99}"/>
              </a:ext>
            </a:extLst>
          </p:cNvPr>
          <p:cNvSpPr>
            <a:spLocks noGrp="1"/>
          </p:cNvSpPr>
          <p:nvPr>
            <p:ph type="body" sz="quarter" idx="13" hasCustomPrompt="1"/>
          </p:nvPr>
        </p:nvSpPr>
        <p:spPr>
          <a:xfrm>
            <a:off x="432001" y="2088000"/>
            <a:ext cx="11012644" cy="577927"/>
          </a:xfrm>
          <a:prstGeom prst="rect">
            <a:avLst/>
          </a:prstGeom>
        </p:spPr>
        <p:txBody>
          <a:bodyPr lIns="0" tIns="0" rIns="0" bIns="0">
            <a:noAutofit/>
          </a:bodyPr>
          <a:lstStyle>
            <a:lvl1pPr marL="0" indent="0">
              <a:lnSpc>
                <a:spcPts val="2200"/>
              </a:lnSpc>
              <a:spcBef>
                <a:spcPts val="0"/>
              </a:spcBef>
              <a:spcAft>
                <a:spcPts val="900"/>
              </a:spcAft>
              <a:buClr>
                <a:schemeClr val="tx1"/>
              </a:buClr>
              <a:buNone/>
              <a:defRPr sz="2400" b="1">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Subhead</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7" name="Title 1">
            <a:extLst>
              <a:ext uri="{FF2B5EF4-FFF2-40B4-BE49-F238E27FC236}">
                <a16:creationId xmlns:a16="http://schemas.microsoft.com/office/drawing/2014/main" id="{4F771D90-A686-C949-8872-F69893BCF8E4}"/>
              </a:ext>
            </a:extLst>
          </p:cNvPr>
          <p:cNvSpPr>
            <a:spLocks noGrp="1"/>
          </p:cNvSpPr>
          <p:nvPr>
            <p:ph type="title" hasCustomPrompt="1"/>
          </p:nvPr>
        </p:nvSpPr>
        <p:spPr>
          <a:xfrm>
            <a:off x="432000" y="432000"/>
            <a:ext cx="11404154" cy="865186"/>
          </a:xfrm>
          <a:prstGeom prst="rect">
            <a:avLst/>
          </a:prstGeom>
        </p:spPr>
        <p:txBody>
          <a:bodyPr lIns="0" tIns="0" rIns="0" bIns="0">
            <a:normAutofit/>
          </a:bodyPr>
          <a:lstStyle>
            <a:lvl1pPr>
              <a:defRPr sz="3600" b="1">
                <a:solidFill>
                  <a:schemeClr val="tx1"/>
                </a:solidFill>
              </a:defRPr>
            </a:lvl1pPr>
          </a:lstStyle>
          <a:p>
            <a:r>
              <a:rPr lang="en-GB"/>
              <a:t>Heading</a:t>
            </a:r>
          </a:p>
        </p:txBody>
      </p:sp>
      <p:cxnSp>
        <p:nvCxnSpPr>
          <p:cNvPr id="12" name="Straight Connector 11">
            <a:extLst>
              <a:ext uri="{FF2B5EF4-FFF2-40B4-BE49-F238E27FC236}">
                <a16:creationId xmlns:a16="http://schemas.microsoft.com/office/drawing/2014/main" id="{4CD5CE1C-46DF-8846-A4A0-E19A9CC397BE}"/>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64955267-CD3E-4484-1B20-32E90EB4EDCE}"/>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24827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Headline slide with image A">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2C3761D-E146-5B7A-CD68-6CC98EA19A5F}"/>
              </a:ext>
            </a:extLst>
          </p:cNvPr>
          <p:cNvSpPr/>
          <p:nvPr userDrawn="1"/>
        </p:nvSpPr>
        <p:spPr>
          <a:xfrm>
            <a:off x="0" y="0"/>
            <a:ext cx="6096000"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hasCustomPrompt="1"/>
          </p:nvPr>
        </p:nvSpPr>
        <p:spPr>
          <a:xfrm>
            <a:off x="354093" y="1647568"/>
            <a:ext cx="4909569" cy="3130069"/>
          </a:xfrm>
          <a:prstGeom prst="rect">
            <a:avLst/>
          </a:prstGeom>
        </p:spPr>
        <p:txBody>
          <a:bodyPr anchor="t">
            <a:normAutofit/>
          </a:bodyPr>
          <a:lstStyle>
            <a:lvl1pPr marL="0" indent="0">
              <a:lnSpc>
                <a:spcPts val="4200"/>
              </a:lnSpc>
              <a:defRPr sz="3600" b="1">
                <a:solidFill>
                  <a:schemeClr val="tx1"/>
                </a:solidFill>
              </a:defRPr>
            </a:lvl1pPr>
          </a:lstStyle>
          <a:p>
            <a:r>
              <a:rPr lang="en-GB"/>
              <a:t>Headline over a number of lines,</a:t>
            </a:r>
            <a:br>
              <a:rPr lang="en-GB"/>
            </a:br>
            <a:r>
              <a:rPr lang="en-GB"/>
              <a:t>keep to maximum of four lines</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tx1"/>
                </a:solidFill>
              </a:rPr>
              <a:pPr algn="r"/>
              <a:t>‹#›</a:t>
            </a:fld>
            <a:endParaRPr lang="en-GB" sz="1200">
              <a:solidFill>
                <a:schemeClr val="tx1"/>
              </a:solidFill>
            </a:endParaRPr>
          </a:p>
        </p:txBody>
      </p:sp>
      <p:sp>
        <p:nvSpPr>
          <p:cNvPr id="7" name="Picture Placeholder 6">
            <a:extLst>
              <a:ext uri="{FF2B5EF4-FFF2-40B4-BE49-F238E27FC236}">
                <a16:creationId xmlns:a16="http://schemas.microsoft.com/office/drawing/2014/main" id="{1EF456E7-F404-A541-B6E9-27C1B10EC600}"/>
              </a:ext>
            </a:extLst>
          </p:cNvPr>
          <p:cNvSpPr>
            <a:spLocks noGrp="1"/>
          </p:cNvSpPr>
          <p:nvPr>
            <p:ph type="pic" sz="quarter" idx="10" hasCustomPrompt="1"/>
          </p:nvPr>
        </p:nvSpPr>
        <p:spPr>
          <a:xfrm>
            <a:off x="6096000" y="0"/>
            <a:ext cx="6096000" cy="6858000"/>
          </a:xfrm>
          <a:prstGeom prst="rect">
            <a:avLst/>
          </a:prstGeom>
          <a:solidFill>
            <a:schemeClr val="tx2"/>
          </a:solidFill>
        </p:spPr>
        <p:txBody>
          <a:bodyPr tIns="2340000"/>
          <a:lstStyle>
            <a:lvl1pPr algn="ctr">
              <a:buNone/>
              <a:defRPr/>
            </a:lvl1pPr>
          </a:lstStyle>
          <a:p>
            <a:r>
              <a:rPr lang="en-GB"/>
              <a:t>Click on icon to insert image (including Alt Text)</a:t>
            </a:r>
          </a:p>
        </p:txBody>
      </p:sp>
    </p:spTree>
    <p:extLst>
      <p:ext uri="{BB962C8B-B14F-4D97-AF65-F5344CB8AC3E}">
        <p14:creationId xmlns:p14="http://schemas.microsoft.com/office/powerpoint/2010/main" val="3199823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Quote large Centre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6BFC8184-A52B-1D58-DCBB-64F070DB04AB}"/>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93DACDB8-C05A-C540-BF85-5FDDA3660A2E}"/>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t>‹#›</a:t>
            </a:fld>
            <a:endParaRPr lang="en-GB" sz="1200">
              <a:solidFill>
                <a:schemeClr val="accent6"/>
              </a:solidFill>
            </a:endParaRPr>
          </a:p>
        </p:txBody>
      </p:sp>
      <p:sp>
        <p:nvSpPr>
          <p:cNvPr id="11" name="Text Placeholder 7">
            <a:extLst>
              <a:ext uri="{FF2B5EF4-FFF2-40B4-BE49-F238E27FC236}">
                <a16:creationId xmlns:a16="http://schemas.microsoft.com/office/drawing/2014/main" id="{9F1649F8-C95E-B04E-A0E7-F89193CC9718}"/>
              </a:ext>
            </a:extLst>
          </p:cNvPr>
          <p:cNvSpPr>
            <a:spLocks noGrp="1"/>
          </p:cNvSpPr>
          <p:nvPr>
            <p:ph type="body" sz="quarter" idx="14" hasCustomPrompt="1"/>
          </p:nvPr>
        </p:nvSpPr>
        <p:spPr>
          <a:xfrm>
            <a:off x="1214367" y="1180298"/>
            <a:ext cx="9811265" cy="2983230"/>
          </a:xfrm>
          <a:prstGeom prst="rect">
            <a:avLst/>
          </a:prstGeom>
        </p:spPr>
        <p:txBody>
          <a:bodyPr>
            <a:noAutofit/>
          </a:bodyPr>
          <a:lstStyle>
            <a:lvl1pPr marL="0" indent="0" algn="ctr">
              <a:buNone/>
              <a:defRPr sz="4200" b="0">
                <a:solidFill>
                  <a:schemeClr val="tx1"/>
                </a:solidFill>
              </a:defRPr>
            </a:lvl1pPr>
            <a:lvl2pPr marL="357188" indent="0">
              <a:buNone/>
              <a:defRPr>
                <a:solidFill>
                  <a:schemeClr val="tx1"/>
                </a:solidFill>
              </a:defRPr>
            </a:lvl2pPr>
            <a:lvl3pPr marL="714375" indent="0">
              <a:buNone/>
              <a:defRPr>
                <a:solidFill>
                  <a:schemeClr val="tx1"/>
                </a:solidFill>
              </a:defRPr>
            </a:lvl3pPr>
            <a:lvl4pPr marL="1081087" indent="0">
              <a:buNone/>
              <a:defRPr>
                <a:solidFill>
                  <a:schemeClr val="tx1"/>
                </a:solidFill>
              </a:defRPr>
            </a:lvl4pPr>
            <a:lvl5pPr marL="1438275" indent="0">
              <a:buNone/>
              <a:defRPr>
                <a:solidFill>
                  <a:schemeClr val="tx1"/>
                </a:solidFill>
              </a:defRPr>
            </a:lvl5pPr>
          </a:lstStyle>
          <a:p>
            <a:pPr lvl="0"/>
            <a:r>
              <a:rPr lang="en-GB"/>
              <a:t>“Showcase quotation</a:t>
            </a:r>
            <a:br>
              <a:rPr lang="en-GB"/>
            </a:br>
            <a:r>
              <a:rPr lang="en-GB"/>
              <a:t>with centred text over multiple</a:t>
            </a:r>
            <a:br>
              <a:rPr lang="en-GB"/>
            </a:br>
            <a:r>
              <a:rPr lang="en-GB"/>
              <a:t>lines, try to make a harmonious shape like a diamond or </a:t>
            </a:r>
            <a:r>
              <a:rPr lang="en-GB" err="1"/>
              <a:t>xmas</a:t>
            </a:r>
            <a:r>
              <a:rPr lang="en-GB"/>
              <a:t> tree or</a:t>
            </a:r>
            <a:br>
              <a:rPr lang="en-GB"/>
            </a:br>
            <a:r>
              <a:rPr lang="en-GB"/>
              <a:t>something similar”</a:t>
            </a:r>
          </a:p>
        </p:txBody>
      </p:sp>
      <p:sp>
        <p:nvSpPr>
          <p:cNvPr id="6" name="Text Placeholder 6">
            <a:extLst>
              <a:ext uri="{FF2B5EF4-FFF2-40B4-BE49-F238E27FC236}">
                <a16:creationId xmlns:a16="http://schemas.microsoft.com/office/drawing/2014/main" id="{D406466E-798B-BE4C-B09F-C1B1244AAB6A}"/>
              </a:ext>
            </a:extLst>
          </p:cNvPr>
          <p:cNvSpPr>
            <a:spLocks noGrp="1"/>
          </p:cNvSpPr>
          <p:nvPr>
            <p:ph type="body" sz="quarter" idx="13" hasCustomPrompt="1"/>
          </p:nvPr>
        </p:nvSpPr>
        <p:spPr>
          <a:xfrm>
            <a:off x="4150923" y="5096236"/>
            <a:ext cx="3890150" cy="896938"/>
          </a:xfrm>
          <a:prstGeom prst="rect">
            <a:avLst/>
          </a:prstGeom>
        </p:spPr>
        <p:txBody>
          <a:bodyPr>
            <a:normAutofit/>
          </a:bodyPr>
          <a:lstStyle>
            <a:lvl1pPr marL="0" indent="0" algn="ctr">
              <a:buNone/>
              <a:defRPr sz="2200" b="1">
                <a:solidFill>
                  <a:schemeClr val="accent6"/>
                </a:solidFill>
              </a:defRPr>
            </a:lvl1pPr>
            <a:lvl2pPr marL="357188" indent="0">
              <a:buNone/>
              <a:defRPr/>
            </a:lvl2pPr>
            <a:lvl3pPr marL="714375" indent="0">
              <a:buNone/>
              <a:defRPr/>
            </a:lvl3pPr>
            <a:lvl4pPr marL="1081087" indent="0">
              <a:buNone/>
              <a:defRPr/>
            </a:lvl4pPr>
            <a:lvl5pPr marL="1438275" indent="0">
              <a:buNone/>
              <a:defRPr/>
            </a:lvl5pPr>
          </a:lstStyle>
          <a:p>
            <a:pPr lvl="0"/>
            <a:r>
              <a:rPr lang="en-GB"/>
              <a:t>Name Surname,</a:t>
            </a:r>
            <a:br>
              <a:rPr lang="en-GB"/>
            </a:br>
            <a:r>
              <a:rPr lang="en-GB"/>
              <a:t>Job Title</a:t>
            </a:r>
          </a:p>
        </p:txBody>
      </p:sp>
      <p:cxnSp>
        <p:nvCxnSpPr>
          <p:cNvPr id="8" name="Straight Connector 7">
            <a:extLst>
              <a:ext uri="{FF2B5EF4-FFF2-40B4-BE49-F238E27FC236}">
                <a16:creationId xmlns:a16="http://schemas.microsoft.com/office/drawing/2014/main" id="{A91AA706-8AF6-8441-8070-06566C40A690}"/>
              </a:ext>
            </a:extLst>
          </p:cNvPr>
          <p:cNvCxnSpPr>
            <a:cxnSpLocks/>
          </p:cNvCxnSpPr>
          <p:nvPr userDrawn="1"/>
        </p:nvCxnSpPr>
        <p:spPr>
          <a:xfrm>
            <a:off x="432000" y="6336000"/>
            <a:ext cx="11384862"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842D3EEB-DBD8-CD48-C723-5F35F1DADF61}"/>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3426478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ICON Grid Boxes 4UP Grey">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47286FFC-BD82-6E40-BA0C-B1C0F7127A99}"/>
              </a:ext>
            </a:extLst>
          </p:cNvPr>
          <p:cNvSpPr>
            <a:spLocks noGrp="1"/>
          </p:cNvSpPr>
          <p:nvPr>
            <p:ph type="body" sz="quarter" idx="13"/>
          </p:nvPr>
        </p:nvSpPr>
        <p:spPr>
          <a:xfrm>
            <a:off x="2277721" y="2088000"/>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4" name="Rectangle: Top Corners Rounded 3">
            <a:extLst>
              <a:ext uri="{FF2B5EF4-FFF2-40B4-BE49-F238E27FC236}">
                <a16:creationId xmlns:a16="http://schemas.microsoft.com/office/drawing/2014/main" id="{B540671A-ED56-3548-A508-080ABBDB5E58}"/>
              </a:ext>
            </a:extLst>
          </p:cNvPr>
          <p:cNvSpPr/>
          <p:nvPr userDrawn="1"/>
        </p:nvSpPr>
        <p:spPr>
          <a:xfrm>
            <a:off x="2277721" y="1188000"/>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 Placeholder 7">
            <a:extLst>
              <a:ext uri="{FF2B5EF4-FFF2-40B4-BE49-F238E27FC236}">
                <a16:creationId xmlns:a16="http://schemas.microsoft.com/office/drawing/2014/main" id="{7F90A04B-AAE8-A248-ADF6-A73BF8ECD7AE}"/>
              </a:ext>
            </a:extLst>
          </p:cNvPr>
          <p:cNvSpPr>
            <a:spLocks noGrp="1"/>
          </p:cNvSpPr>
          <p:nvPr>
            <p:ph type="body" sz="quarter" idx="14"/>
          </p:nvPr>
        </p:nvSpPr>
        <p:spPr>
          <a:xfrm>
            <a:off x="6231884" y="2089034"/>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0" name="Rectangle: Top Corners Rounded 19">
            <a:extLst>
              <a:ext uri="{FF2B5EF4-FFF2-40B4-BE49-F238E27FC236}">
                <a16:creationId xmlns:a16="http://schemas.microsoft.com/office/drawing/2014/main" id="{08FEBAA5-9C5F-2648-899B-9991822EBFF6}"/>
              </a:ext>
            </a:extLst>
          </p:cNvPr>
          <p:cNvSpPr/>
          <p:nvPr userDrawn="1"/>
        </p:nvSpPr>
        <p:spPr>
          <a:xfrm>
            <a:off x="6231884" y="1188000"/>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 Placeholder 7">
            <a:extLst>
              <a:ext uri="{FF2B5EF4-FFF2-40B4-BE49-F238E27FC236}">
                <a16:creationId xmlns:a16="http://schemas.microsoft.com/office/drawing/2014/main" id="{6017D8E3-CAD4-674B-ABC3-946291000D2B}"/>
              </a:ext>
            </a:extLst>
          </p:cNvPr>
          <p:cNvSpPr>
            <a:spLocks noGrp="1"/>
          </p:cNvSpPr>
          <p:nvPr>
            <p:ph type="body" sz="quarter" idx="16"/>
          </p:nvPr>
        </p:nvSpPr>
        <p:spPr>
          <a:xfrm>
            <a:off x="2277721" y="4649267"/>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4" name="TextBox 23">
            <a:extLst>
              <a:ext uri="{FF2B5EF4-FFF2-40B4-BE49-F238E27FC236}">
                <a16:creationId xmlns:a16="http://schemas.microsoft.com/office/drawing/2014/main" id="{7D87C9DF-7113-134C-B859-0141E7D1B2DB}"/>
              </a:ext>
            </a:extLst>
          </p:cNvPr>
          <p:cNvSpPr txBox="1"/>
          <p:nvPr userDrawn="1"/>
        </p:nvSpPr>
        <p:spPr>
          <a:xfrm>
            <a:off x="4700954" y="6530388"/>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25" name="Rectangle: Top Corners Rounded 24">
            <a:extLst>
              <a:ext uri="{FF2B5EF4-FFF2-40B4-BE49-F238E27FC236}">
                <a16:creationId xmlns:a16="http://schemas.microsoft.com/office/drawing/2014/main" id="{8FD6A08D-6DD3-C845-8B17-CC9297B607DC}"/>
              </a:ext>
            </a:extLst>
          </p:cNvPr>
          <p:cNvSpPr/>
          <p:nvPr userDrawn="1"/>
        </p:nvSpPr>
        <p:spPr>
          <a:xfrm>
            <a:off x="2277721" y="3749267"/>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Placeholder 7">
            <a:extLst>
              <a:ext uri="{FF2B5EF4-FFF2-40B4-BE49-F238E27FC236}">
                <a16:creationId xmlns:a16="http://schemas.microsoft.com/office/drawing/2014/main" id="{07BD5561-5536-6F4A-AD32-EFB7423F22AA}"/>
              </a:ext>
            </a:extLst>
          </p:cNvPr>
          <p:cNvSpPr>
            <a:spLocks noGrp="1"/>
          </p:cNvSpPr>
          <p:nvPr>
            <p:ph type="body" sz="quarter" idx="17"/>
          </p:nvPr>
        </p:nvSpPr>
        <p:spPr>
          <a:xfrm>
            <a:off x="6231884" y="4650427"/>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7" name="Rectangle: Top Corners Rounded 26">
            <a:extLst>
              <a:ext uri="{FF2B5EF4-FFF2-40B4-BE49-F238E27FC236}">
                <a16:creationId xmlns:a16="http://schemas.microsoft.com/office/drawing/2014/main" id="{B5A7277B-59DD-844A-A364-77AED24CBAC1}"/>
              </a:ext>
            </a:extLst>
          </p:cNvPr>
          <p:cNvSpPr/>
          <p:nvPr userDrawn="1"/>
        </p:nvSpPr>
        <p:spPr>
          <a:xfrm>
            <a:off x="6239447" y="3752201"/>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1ACF78F6-439A-384B-9C21-D11B5B50E050}"/>
              </a:ext>
            </a:extLst>
          </p:cNvPr>
          <p:cNvSpPr>
            <a:spLocks noGrp="1"/>
          </p:cNvSpPr>
          <p:nvPr>
            <p:ph type="title" hasCustomPrompt="1"/>
          </p:nvPr>
        </p:nvSpPr>
        <p:spPr>
          <a:xfrm>
            <a:off x="432000" y="432000"/>
            <a:ext cx="11404154" cy="695727"/>
          </a:xfrm>
          <a:prstGeom prst="rect">
            <a:avLst/>
          </a:prstGeom>
        </p:spPr>
        <p:txBody>
          <a:bodyPr lIns="0" tIns="0" rIns="0" bIns="0">
            <a:normAutofit/>
          </a:bodyPr>
          <a:lstStyle>
            <a:lvl1pPr>
              <a:defRPr sz="3600" b="1">
                <a:solidFill>
                  <a:schemeClr val="tx1"/>
                </a:solidFill>
              </a:defRPr>
            </a:lvl1pPr>
          </a:lstStyle>
          <a:p>
            <a:r>
              <a:rPr lang="en-GB"/>
              <a:t>Heading</a:t>
            </a:r>
          </a:p>
        </p:txBody>
      </p:sp>
      <p:pic>
        <p:nvPicPr>
          <p:cNvPr id="6" name="Picture 5">
            <a:extLst>
              <a:ext uri="{FF2B5EF4-FFF2-40B4-BE49-F238E27FC236}">
                <a16:creationId xmlns:a16="http://schemas.microsoft.com/office/drawing/2014/main" id="{2F244FF8-F4E4-0514-77D0-8D8D69F9337B}"/>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cxnSp>
        <p:nvCxnSpPr>
          <p:cNvPr id="7" name="Straight Connector 6">
            <a:extLst>
              <a:ext uri="{FF2B5EF4-FFF2-40B4-BE49-F238E27FC236}">
                <a16:creationId xmlns:a16="http://schemas.microsoft.com/office/drawing/2014/main" id="{7DBEB741-20EA-C36A-7EF8-DE1CD1F1AA0C}"/>
              </a:ext>
            </a:extLst>
          </p:cNvPr>
          <p:cNvCxnSpPr>
            <a:cxnSpLocks/>
          </p:cNvCxnSpPr>
          <p:nvPr userDrawn="1"/>
        </p:nvCxnSpPr>
        <p:spPr>
          <a:xfrm>
            <a:off x="432000" y="6336000"/>
            <a:ext cx="11384862"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0333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ICON Grid Boxes 2UP Grey">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9B26CA0-4967-284E-42B6-5686F8C6B07B}"/>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19" name="Text Placeholder 7">
            <a:extLst>
              <a:ext uri="{FF2B5EF4-FFF2-40B4-BE49-F238E27FC236}">
                <a16:creationId xmlns:a16="http://schemas.microsoft.com/office/drawing/2014/main" id="{7F90A04B-AAE8-A248-ADF6-A73BF8ECD7AE}"/>
              </a:ext>
            </a:extLst>
          </p:cNvPr>
          <p:cNvSpPr>
            <a:spLocks noGrp="1"/>
          </p:cNvSpPr>
          <p:nvPr>
            <p:ph type="body" sz="quarter" idx="14"/>
          </p:nvPr>
        </p:nvSpPr>
        <p:spPr>
          <a:xfrm>
            <a:off x="432000" y="2699082"/>
            <a:ext cx="3564000" cy="3311999"/>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0" name="Rectangle: Top Corners Rounded 19">
            <a:extLst>
              <a:ext uri="{FF2B5EF4-FFF2-40B4-BE49-F238E27FC236}">
                <a16:creationId xmlns:a16="http://schemas.microsoft.com/office/drawing/2014/main" id="{08FEBAA5-9C5F-2648-899B-9991822EBFF6}"/>
              </a:ext>
            </a:extLst>
          </p:cNvPr>
          <p:cNvSpPr/>
          <p:nvPr userDrawn="1"/>
        </p:nvSpPr>
        <p:spPr>
          <a:xfrm>
            <a:off x="432000" y="1691082"/>
            <a:ext cx="3564000" cy="1008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 Placeholder 7">
            <a:extLst>
              <a:ext uri="{FF2B5EF4-FFF2-40B4-BE49-F238E27FC236}">
                <a16:creationId xmlns:a16="http://schemas.microsoft.com/office/drawing/2014/main" id="{242484D6-4364-A442-9ABC-5042556E6205}"/>
              </a:ext>
            </a:extLst>
          </p:cNvPr>
          <p:cNvSpPr>
            <a:spLocks noGrp="1"/>
          </p:cNvSpPr>
          <p:nvPr>
            <p:ph type="body" sz="quarter" idx="15"/>
          </p:nvPr>
        </p:nvSpPr>
        <p:spPr>
          <a:xfrm>
            <a:off x="4324378" y="2699082"/>
            <a:ext cx="3564000" cy="3311999"/>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2" name="Rectangle: Top Corners Rounded 21">
            <a:extLst>
              <a:ext uri="{FF2B5EF4-FFF2-40B4-BE49-F238E27FC236}">
                <a16:creationId xmlns:a16="http://schemas.microsoft.com/office/drawing/2014/main" id="{9E7ED11E-4751-6140-AC11-8C5B88B96EE4}"/>
              </a:ext>
            </a:extLst>
          </p:cNvPr>
          <p:cNvSpPr/>
          <p:nvPr userDrawn="1"/>
        </p:nvSpPr>
        <p:spPr>
          <a:xfrm>
            <a:off x="4324378" y="1691082"/>
            <a:ext cx="3564000" cy="1008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7D87C9DF-7113-134C-B859-0141E7D1B2DB}"/>
              </a:ext>
            </a:extLst>
          </p:cNvPr>
          <p:cNvSpPr txBox="1"/>
          <p:nvPr userDrawn="1"/>
        </p:nvSpPr>
        <p:spPr>
          <a:xfrm>
            <a:off x="4700954" y="6530388"/>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1" name="Title 1">
            <a:extLst>
              <a:ext uri="{FF2B5EF4-FFF2-40B4-BE49-F238E27FC236}">
                <a16:creationId xmlns:a16="http://schemas.microsoft.com/office/drawing/2014/main" id="{C5DD270E-858A-0745-A4F5-3FE5B49194FA}"/>
              </a:ext>
            </a:extLst>
          </p:cNvPr>
          <p:cNvSpPr>
            <a:spLocks noGrp="1"/>
          </p:cNvSpPr>
          <p:nvPr>
            <p:ph type="title" hasCustomPrompt="1"/>
          </p:nvPr>
        </p:nvSpPr>
        <p:spPr>
          <a:xfrm>
            <a:off x="432000" y="432000"/>
            <a:ext cx="11404154" cy="695727"/>
          </a:xfrm>
          <a:prstGeom prst="rect">
            <a:avLst/>
          </a:prstGeom>
        </p:spPr>
        <p:txBody>
          <a:bodyPr lIns="0" tIns="0" rIns="0" bIns="0">
            <a:normAutofit/>
          </a:bodyPr>
          <a:lstStyle>
            <a:lvl1pPr>
              <a:defRPr sz="3600" b="1">
                <a:solidFill>
                  <a:schemeClr val="tx1"/>
                </a:solidFill>
              </a:defRPr>
            </a:lvl1pPr>
          </a:lstStyle>
          <a:p>
            <a:r>
              <a:rPr lang="en-GB"/>
              <a:t>Heading</a:t>
            </a:r>
          </a:p>
        </p:txBody>
      </p:sp>
      <p:pic>
        <p:nvPicPr>
          <p:cNvPr id="3" name="Picture 2">
            <a:extLst>
              <a:ext uri="{FF2B5EF4-FFF2-40B4-BE49-F238E27FC236}">
                <a16:creationId xmlns:a16="http://schemas.microsoft.com/office/drawing/2014/main" id="{6FD787DC-00EF-B13A-FE97-CE51273E8674}"/>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cxnSp>
        <p:nvCxnSpPr>
          <p:cNvPr id="5" name="Straight Connector 4">
            <a:extLst>
              <a:ext uri="{FF2B5EF4-FFF2-40B4-BE49-F238E27FC236}">
                <a16:creationId xmlns:a16="http://schemas.microsoft.com/office/drawing/2014/main" id="{20783BA3-377B-7D8A-0B7B-91C314676A0C}"/>
              </a:ext>
            </a:extLst>
          </p:cNvPr>
          <p:cNvCxnSpPr>
            <a:cxnSpLocks/>
          </p:cNvCxnSpPr>
          <p:nvPr userDrawn="1"/>
        </p:nvCxnSpPr>
        <p:spPr>
          <a:xfrm>
            <a:off x="432000" y="6336000"/>
            <a:ext cx="11384862"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0054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 Grid, Titles 4UP Grey">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28BBC9FB-69CA-ACB9-E6B9-6E2830215B65}"/>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Top Corners Rounded 17">
            <a:extLst>
              <a:ext uri="{FF2B5EF4-FFF2-40B4-BE49-F238E27FC236}">
                <a16:creationId xmlns:a16="http://schemas.microsoft.com/office/drawing/2014/main" id="{205929B3-ED58-E54F-B724-E24FB5F163DF}"/>
              </a:ext>
            </a:extLst>
          </p:cNvPr>
          <p:cNvSpPr/>
          <p:nvPr userDrawn="1"/>
        </p:nvSpPr>
        <p:spPr>
          <a:xfrm>
            <a:off x="432000" y="1188000"/>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7">
            <a:extLst>
              <a:ext uri="{FF2B5EF4-FFF2-40B4-BE49-F238E27FC236}">
                <a16:creationId xmlns:a16="http://schemas.microsoft.com/office/drawing/2014/main" id="{47286FFC-BD82-6E40-BA0C-B1C0F7127A99}"/>
              </a:ext>
            </a:extLst>
          </p:cNvPr>
          <p:cNvSpPr>
            <a:spLocks noGrp="1"/>
          </p:cNvSpPr>
          <p:nvPr>
            <p:ph type="body" sz="quarter" idx="13"/>
          </p:nvPr>
        </p:nvSpPr>
        <p:spPr>
          <a:xfrm>
            <a:off x="432000" y="2088000"/>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19" name="Text Placeholder 7">
            <a:extLst>
              <a:ext uri="{FF2B5EF4-FFF2-40B4-BE49-F238E27FC236}">
                <a16:creationId xmlns:a16="http://schemas.microsoft.com/office/drawing/2014/main" id="{7F90A04B-AAE8-A248-ADF6-A73BF8ECD7AE}"/>
              </a:ext>
            </a:extLst>
          </p:cNvPr>
          <p:cNvSpPr>
            <a:spLocks noGrp="1"/>
          </p:cNvSpPr>
          <p:nvPr>
            <p:ph type="body" sz="quarter" idx="14"/>
          </p:nvPr>
        </p:nvSpPr>
        <p:spPr>
          <a:xfrm>
            <a:off x="4392000" y="2089034"/>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0" name="Rectangle: Top Corners Rounded 19">
            <a:extLst>
              <a:ext uri="{FF2B5EF4-FFF2-40B4-BE49-F238E27FC236}">
                <a16:creationId xmlns:a16="http://schemas.microsoft.com/office/drawing/2014/main" id="{08FEBAA5-9C5F-2648-899B-9991822EBFF6}"/>
              </a:ext>
            </a:extLst>
          </p:cNvPr>
          <p:cNvSpPr/>
          <p:nvPr userDrawn="1"/>
        </p:nvSpPr>
        <p:spPr>
          <a:xfrm>
            <a:off x="4392000" y="1188000"/>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 Placeholder 7">
            <a:extLst>
              <a:ext uri="{FF2B5EF4-FFF2-40B4-BE49-F238E27FC236}">
                <a16:creationId xmlns:a16="http://schemas.microsoft.com/office/drawing/2014/main" id="{6017D8E3-CAD4-674B-ABC3-946291000D2B}"/>
              </a:ext>
            </a:extLst>
          </p:cNvPr>
          <p:cNvSpPr>
            <a:spLocks noGrp="1"/>
          </p:cNvSpPr>
          <p:nvPr>
            <p:ph type="body" sz="quarter" idx="16"/>
          </p:nvPr>
        </p:nvSpPr>
        <p:spPr>
          <a:xfrm>
            <a:off x="432000" y="4644000"/>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4" name="TextBox 23">
            <a:extLst>
              <a:ext uri="{FF2B5EF4-FFF2-40B4-BE49-F238E27FC236}">
                <a16:creationId xmlns:a16="http://schemas.microsoft.com/office/drawing/2014/main" id="{7D87C9DF-7113-134C-B859-0141E7D1B2DB}"/>
              </a:ext>
            </a:extLst>
          </p:cNvPr>
          <p:cNvSpPr txBox="1"/>
          <p:nvPr userDrawn="1"/>
        </p:nvSpPr>
        <p:spPr>
          <a:xfrm>
            <a:off x="4700954" y="6530388"/>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25" name="Rectangle: Top Corners Rounded 24">
            <a:extLst>
              <a:ext uri="{FF2B5EF4-FFF2-40B4-BE49-F238E27FC236}">
                <a16:creationId xmlns:a16="http://schemas.microsoft.com/office/drawing/2014/main" id="{8FD6A08D-6DD3-C845-8B17-CC9297B607DC}"/>
              </a:ext>
            </a:extLst>
          </p:cNvPr>
          <p:cNvSpPr/>
          <p:nvPr userDrawn="1"/>
        </p:nvSpPr>
        <p:spPr>
          <a:xfrm>
            <a:off x="432000" y="3744000"/>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Placeholder 7">
            <a:extLst>
              <a:ext uri="{FF2B5EF4-FFF2-40B4-BE49-F238E27FC236}">
                <a16:creationId xmlns:a16="http://schemas.microsoft.com/office/drawing/2014/main" id="{07BD5561-5536-6F4A-AD32-EFB7423F22AA}"/>
              </a:ext>
            </a:extLst>
          </p:cNvPr>
          <p:cNvSpPr>
            <a:spLocks noGrp="1"/>
          </p:cNvSpPr>
          <p:nvPr>
            <p:ph type="body" sz="quarter" idx="17"/>
          </p:nvPr>
        </p:nvSpPr>
        <p:spPr>
          <a:xfrm>
            <a:off x="4392000" y="4644000"/>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7" name="Rectangle: Top Corners Rounded 26">
            <a:extLst>
              <a:ext uri="{FF2B5EF4-FFF2-40B4-BE49-F238E27FC236}">
                <a16:creationId xmlns:a16="http://schemas.microsoft.com/office/drawing/2014/main" id="{B5A7277B-59DD-844A-A364-77AED24CBAC1}"/>
              </a:ext>
            </a:extLst>
          </p:cNvPr>
          <p:cNvSpPr/>
          <p:nvPr userDrawn="1"/>
        </p:nvSpPr>
        <p:spPr>
          <a:xfrm>
            <a:off x="4392000" y="3744000"/>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1">
            <a:extLst>
              <a:ext uri="{FF2B5EF4-FFF2-40B4-BE49-F238E27FC236}">
                <a16:creationId xmlns:a16="http://schemas.microsoft.com/office/drawing/2014/main" id="{7F5640E1-FA0E-4F42-9387-CD7C434D28C4}"/>
              </a:ext>
            </a:extLst>
          </p:cNvPr>
          <p:cNvSpPr>
            <a:spLocks noGrp="1"/>
          </p:cNvSpPr>
          <p:nvPr>
            <p:ph type="title" hasCustomPrompt="1"/>
          </p:nvPr>
        </p:nvSpPr>
        <p:spPr>
          <a:xfrm>
            <a:off x="432000" y="432000"/>
            <a:ext cx="11404154" cy="695727"/>
          </a:xfrm>
          <a:prstGeom prst="rect">
            <a:avLst/>
          </a:prstGeom>
        </p:spPr>
        <p:txBody>
          <a:bodyPr lIns="0" tIns="0" rIns="0" bIns="0">
            <a:normAutofit/>
          </a:bodyPr>
          <a:lstStyle>
            <a:lvl1pPr>
              <a:defRPr sz="3600" b="1">
                <a:solidFill>
                  <a:schemeClr val="tx1"/>
                </a:solidFill>
              </a:defRPr>
            </a:lvl1pPr>
          </a:lstStyle>
          <a:p>
            <a:r>
              <a:rPr lang="en-GB"/>
              <a:t>Heading</a:t>
            </a:r>
          </a:p>
        </p:txBody>
      </p:sp>
      <p:sp>
        <p:nvSpPr>
          <p:cNvPr id="3" name="Text Placeholder 2">
            <a:extLst>
              <a:ext uri="{FF2B5EF4-FFF2-40B4-BE49-F238E27FC236}">
                <a16:creationId xmlns:a16="http://schemas.microsoft.com/office/drawing/2014/main" id="{AEF555C5-A77A-2E44-BAF7-246298421E13}"/>
              </a:ext>
            </a:extLst>
          </p:cNvPr>
          <p:cNvSpPr>
            <a:spLocks noGrp="1"/>
          </p:cNvSpPr>
          <p:nvPr>
            <p:ph type="body" sz="quarter" idx="18" hasCustomPrompt="1"/>
          </p:nvPr>
        </p:nvSpPr>
        <p:spPr>
          <a:xfrm>
            <a:off x="540000" y="1296000"/>
            <a:ext cx="3348000" cy="684000"/>
          </a:xfrm>
        </p:spPr>
        <p:txBody>
          <a:bodyPr anchor="ctr"/>
          <a:lstStyle>
            <a:lvl1pPr algn="ctr">
              <a:buNone/>
              <a:defRPr sz="2200" b="1">
                <a:solidFill>
                  <a:schemeClr val="accent6"/>
                </a:solidFill>
              </a:defRPr>
            </a:lvl1pPr>
          </a:lstStyle>
          <a:p>
            <a:pPr lvl="0"/>
            <a:r>
              <a:rPr lang="en-GB"/>
              <a:t>Insert title</a:t>
            </a:r>
          </a:p>
        </p:txBody>
      </p:sp>
      <p:sp>
        <p:nvSpPr>
          <p:cNvPr id="22" name="Text Placeholder 2">
            <a:extLst>
              <a:ext uri="{FF2B5EF4-FFF2-40B4-BE49-F238E27FC236}">
                <a16:creationId xmlns:a16="http://schemas.microsoft.com/office/drawing/2014/main" id="{D4B913F3-B51C-1F4F-BA00-F024BBF468C2}"/>
              </a:ext>
            </a:extLst>
          </p:cNvPr>
          <p:cNvSpPr>
            <a:spLocks noGrp="1"/>
          </p:cNvSpPr>
          <p:nvPr>
            <p:ph type="body" sz="quarter" idx="19" hasCustomPrompt="1"/>
          </p:nvPr>
        </p:nvSpPr>
        <p:spPr>
          <a:xfrm>
            <a:off x="4500000" y="1302462"/>
            <a:ext cx="3348000" cy="684000"/>
          </a:xfrm>
        </p:spPr>
        <p:txBody>
          <a:bodyPr anchor="ctr"/>
          <a:lstStyle>
            <a:lvl1pPr algn="ctr">
              <a:buNone/>
              <a:defRPr sz="2200" b="1">
                <a:solidFill>
                  <a:schemeClr val="accent6"/>
                </a:solidFill>
              </a:defRPr>
            </a:lvl1pPr>
          </a:lstStyle>
          <a:p>
            <a:pPr lvl="0"/>
            <a:r>
              <a:rPr lang="en-GB"/>
              <a:t>Insert title</a:t>
            </a:r>
          </a:p>
        </p:txBody>
      </p:sp>
      <p:sp>
        <p:nvSpPr>
          <p:cNvPr id="30" name="Text Placeholder 2">
            <a:extLst>
              <a:ext uri="{FF2B5EF4-FFF2-40B4-BE49-F238E27FC236}">
                <a16:creationId xmlns:a16="http://schemas.microsoft.com/office/drawing/2014/main" id="{9A16CC21-F99A-6F47-A063-FA9FE06BAE1A}"/>
              </a:ext>
            </a:extLst>
          </p:cNvPr>
          <p:cNvSpPr>
            <a:spLocks noGrp="1"/>
          </p:cNvSpPr>
          <p:nvPr>
            <p:ph type="body" sz="quarter" idx="20" hasCustomPrompt="1"/>
          </p:nvPr>
        </p:nvSpPr>
        <p:spPr>
          <a:xfrm>
            <a:off x="540000" y="3852000"/>
            <a:ext cx="3348000" cy="684000"/>
          </a:xfrm>
        </p:spPr>
        <p:txBody>
          <a:bodyPr anchor="ctr"/>
          <a:lstStyle>
            <a:lvl1pPr algn="ctr">
              <a:buNone/>
              <a:defRPr sz="2200" b="1">
                <a:solidFill>
                  <a:schemeClr val="accent6"/>
                </a:solidFill>
              </a:defRPr>
            </a:lvl1pPr>
          </a:lstStyle>
          <a:p>
            <a:pPr lvl="0"/>
            <a:r>
              <a:rPr lang="en-GB"/>
              <a:t>Insert title</a:t>
            </a:r>
          </a:p>
        </p:txBody>
      </p:sp>
      <p:sp>
        <p:nvSpPr>
          <p:cNvPr id="31" name="Text Placeholder 2">
            <a:extLst>
              <a:ext uri="{FF2B5EF4-FFF2-40B4-BE49-F238E27FC236}">
                <a16:creationId xmlns:a16="http://schemas.microsoft.com/office/drawing/2014/main" id="{511DBD00-D83F-EF49-900D-B6C65CED2738}"/>
              </a:ext>
            </a:extLst>
          </p:cNvPr>
          <p:cNvSpPr>
            <a:spLocks noGrp="1"/>
          </p:cNvSpPr>
          <p:nvPr>
            <p:ph type="body" sz="quarter" idx="21" hasCustomPrompt="1"/>
          </p:nvPr>
        </p:nvSpPr>
        <p:spPr>
          <a:xfrm>
            <a:off x="4500000" y="3852000"/>
            <a:ext cx="3348000" cy="684000"/>
          </a:xfrm>
        </p:spPr>
        <p:txBody>
          <a:bodyPr anchor="ctr"/>
          <a:lstStyle>
            <a:lvl1pPr algn="ctr">
              <a:buNone/>
              <a:defRPr sz="2200" b="1">
                <a:solidFill>
                  <a:schemeClr val="accent6"/>
                </a:solidFill>
              </a:defRPr>
            </a:lvl1pPr>
          </a:lstStyle>
          <a:p>
            <a:pPr lvl="0"/>
            <a:r>
              <a:rPr lang="en-GB"/>
              <a:t>Insert title</a:t>
            </a:r>
          </a:p>
        </p:txBody>
      </p:sp>
      <p:cxnSp>
        <p:nvCxnSpPr>
          <p:cNvPr id="29" name="Straight Connector 28">
            <a:extLst>
              <a:ext uri="{FF2B5EF4-FFF2-40B4-BE49-F238E27FC236}">
                <a16:creationId xmlns:a16="http://schemas.microsoft.com/office/drawing/2014/main" id="{59357DCD-A469-B34A-A880-D744CA731C14}"/>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4BA4CC6C-41AA-2D50-A8B9-63559566F418}"/>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1438665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Icon Grid Boxes 2UP with Intro">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ECF5444-DD33-9C60-EE5C-BAE130A1CBF5}"/>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19" name="Text Placeholder 7">
            <a:extLst>
              <a:ext uri="{FF2B5EF4-FFF2-40B4-BE49-F238E27FC236}">
                <a16:creationId xmlns:a16="http://schemas.microsoft.com/office/drawing/2014/main" id="{7F90A04B-AAE8-A248-ADF6-A73BF8ECD7AE}"/>
              </a:ext>
            </a:extLst>
          </p:cNvPr>
          <p:cNvSpPr>
            <a:spLocks noGrp="1"/>
          </p:cNvSpPr>
          <p:nvPr>
            <p:ph type="body" sz="quarter" idx="14"/>
          </p:nvPr>
        </p:nvSpPr>
        <p:spPr>
          <a:xfrm>
            <a:off x="4366871" y="2743014"/>
            <a:ext cx="3564000" cy="3311999"/>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0" name="Rectangle: Top Corners Rounded 19">
            <a:extLst>
              <a:ext uri="{FF2B5EF4-FFF2-40B4-BE49-F238E27FC236}">
                <a16:creationId xmlns:a16="http://schemas.microsoft.com/office/drawing/2014/main" id="{08FEBAA5-9C5F-2648-899B-9991822EBFF6}"/>
              </a:ext>
            </a:extLst>
          </p:cNvPr>
          <p:cNvSpPr/>
          <p:nvPr userDrawn="1"/>
        </p:nvSpPr>
        <p:spPr>
          <a:xfrm>
            <a:off x="4366871" y="1735014"/>
            <a:ext cx="3564000" cy="1008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 Placeholder 7">
            <a:extLst>
              <a:ext uri="{FF2B5EF4-FFF2-40B4-BE49-F238E27FC236}">
                <a16:creationId xmlns:a16="http://schemas.microsoft.com/office/drawing/2014/main" id="{242484D6-4364-A442-9ABC-5042556E6205}"/>
              </a:ext>
            </a:extLst>
          </p:cNvPr>
          <p:cNvSpPr>
            <a:spLocks noGrp="1"/>
          </p:cNvSpPr>
          <p:nvPr>
            <p:ph type="body" sz="quarter" idx="15"/>
          </p:nvPr>
        </p:nvSpPr>
        <p:spPr>
          <a:xfrm>
            <a:off x="8259249" y="2743014"/>
            <a:ext cx="3564000" cy="3311999"/>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2" name="Rectangle: Top Corners Rounded 21">
            <a:extLst>
              <a:ext uri="{FF2B5EF4-FFF2-40B4-BE49-F238E27FC236}">
                <a16:creationId xmlns:a16="http://schemas.microsoft.com/office/drawing/2014/main" id="{9E7ED11E-4751-6140-AC11-8C5B88B96EE4}"/>
              </a:ext>
            </a:extLst>
          </p:cNvPr>
          <p:cNvSpPr/>
          <p:nvPr userDrawn="1"/>
        </p:nvSpPr>
        <p:spPr>
          <a:xfrm>
            <a:off x="8259249" y="1735014"/>
            <a:ext cx="3564000" cy="1008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7D87C9DF-7113-134C-B859-0141E7D1B2DB}"/>
              </a:ext>
            </a:extLst>
          </p:cNvPr>
          <p:cNvSpPr txBox="1"/>
          <p:nvPr userDrawn="1"/>
        </p:nvSpPr>
        <p:spPr>
          <a:xfrm>
            <a:off x="4700954" y="6530388"/>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7" name="Content Placeholder 3">
            <a:extLst>
              <a:ext uri="{FF2B5EF4-FFF2-40B4-BE49-F238E27FC236}">
                <a16:creationId xmlns:a16="http://schemas.microsoft.com/office/drawing/2014/main" id="{88166480-FB4D-C34C-807C-7BA7DD328F6E}"/>
              </a:ext>
            </a:extLst>
          </p:cNvPr>
          <p:cNvSpPr>
            <a:spLocks noGrp="1"/>
          </p:cNvSpPr>
          <p:nvPr>
            <p:ph sz="quarter" idx="4294967295" hasCustomPrompt="1"/>
          </p:nvPr>
        </p:nvSpPr>
        <p:spPr>
          <a:xfrm>
            <a:off x="432000" y="1735014"/>
            <a:ext cx="3564001" cy="4319711"/>
          </a:xfrm>
        </p:spPr>
        <p:txBody>
          <a:bodyPr/>
          <a:lstStyle>
            <a:lvl1pPr marL="0" indent="0">
              <a:buNone/>
              <a:defRPr sz="2200">
                <a:solidFill>
                  <a:schemeClr val="accent6"/>
                </a:solidFill>
              </a:defRPr>
            </a:lvl1pPr>
          </a:lstStyle>
          <a:p>
            <a:r>
              <a:rPr lang="en-GB"/>
              <a:t>Intro summary text goes here</a:t>
            </a:r>
          </a:p>
        </p:txBody>
      </p:sp>
      <p:sp>
        <p:nvSpPr>
          <p:cNvPr id="13" name="Title 1">
            <a:extLst>
              <a:ext uri="{FF2B5EF4-FFF2-40B4-BE49-F238E27FC236}">
                <a16:creationId xmlns:a16="http://schemas.microsoft.com/office/drawing/2014/main" id="{85267E27-DA97-0D46-9740-BF9E88C52C36}"/>
              </a:ext>
            </a:extLst>
          </p:cNvPr>
          <p:cNvSpPr>
            <a:spLocks noGrp="1"/>
          </p:cNvSpPr>
          <p:nvPr>
            <p:ph type="title" hasCustomPrompt="1"/>
          </p:nvPr>
        </p:nvSpPr>
        <p:spPr>
          <a:xfrm>
            <a:off x="432000" y="432000"/>
            <a:ext cx="11404154" cy="695727"/>
          </a:xfrm>
          <a:prstGeom prst="rect">
            <a:avLst/>
          </a:prstGeom>
        </p:spPr>
        <p:txBody>
          <a:bodyPr lIns="0" tIns="0" rIns="0" bIns="0">
            <a:normAutofit/>
          </a:bodyPr>
          <a:lstStyle>
            <a:lvl1pPr>
              <a:defRPr sz="3600" b="1">
                <a:solidFill>
                  <a:schemeClr val="tx1"/>
                </a:solidFill>
              </a:defRPr>
            </a:lvl1pPr>
          </a:lstStyle>
          <a:p>
            <a:r>
              <a:rPr lang="en-GB"/>
              <a:t>Heading</a:t>
            </a:r>
          </a:p>
        </p:txBody>
      </p:sp>
      <p:cxnSp>
        <p:nvCxnSpPr>
          <p:cNvPr id="12" name="Straight Connector 11">
            <a:extLst>
              <a:ext uri="{FF2B5EF4-FFF2-40B4-BE49-F238E27FC236}">
                <a16:creationId xmlns:a16="http://schemas.microsoft.com/office/drawing/2014/main" id="{B4F929AC-5E7A-1A4C-8427-F04E4C908E8F}"/>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86D0C676-28C4-BF14-7D49-3169DC1AAA7C}"/>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2598397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Icon Grid Boxes 3UP">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47286FFC-BD82-6E40-BA0C-B1C0F7127A99}"/>
              </a:ext>
            </a:extLst>
          </p:cNvPr>
          <p:cNvSpPr>
            <a:spLocks noGrp="1"/>
          </p:cNvSpPr>
          <p:nvPr>
            <p:ph type="body" sz="quarter" idx="13"/>
          </p:nvPr>
        </p:nvSpPr>
        <p:spPr>
          <a:xfrm>
            <a:off x="412708" y="2743014"/>
            <a:ext cx="3564000" cy="3311999"/>
          </a:xfrm>
          <a:prstGeom prst="rect">
            <a:avLst/>
          </a:prstGeom>
          <a:solidFill>
            <a:schemeClr val="bg1">
              <a:lumMod val="95000"/>
            </a:schemeClr>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4" name="Rectangle: Top Corners Rounded 3">
            <a:extLst>
              <a:ext uri="{FF2B5EF4-FFF2-40B4-BE49-F238E27FC236}">
                <a16:creationId xmlns:a16="http://schemas.microsoft.com/office/drawing/2014/main" id="{B540671A-ED56-3548-A508-080ABBDB5E58}"/>
              </a:ext>
            </a:extLst>
          </p:cNvPr>
          <p:cNvSpPr/>
          <p:nvPr userDrawn="1"/>
        </p:nvSpPr>
        <p:spPr>
          <a:xfrm>
            <a:off x="412708" y="1735014"/>
            <a:ext cx="3564000" cy="1008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 Placeholder 7">
            <a:extLst>
              <a:ext uri="{FF2B5EF4-FFF2-40B4-BE49-F238E27FC236}">
                <a16:creationId xmlns:a16="http://schemas.microsoft.com/office/drawing/2014/main" id="{7F90A04B-AAE8-A248-ADF6-A73BF8ECD7AE}"/>
              </a:ext>
            </a:extLst>
          </p:cNvPr>
          <p:cNvSpPr>
            <a:spLocks noGrp="1"/>
          </p:cNvSpPr>
          <p:nvPr>
            <p:ph type="body" sz="quarter" idx="14"/>
          </p:nvPr>
        </p:nvSpPr>
        <p:spPr>
          <a:xfrm>
            <a:off x="4366871" y="2743014"/>
            <a:ext cx="3564000" cy="3311999"/>
          </a:xfrm>
          <a:prstGeom prst="rect">
            <a:avLst/>
          </a:prstGeom>
          <a:solidFill>
            <a:schemeClr val="bg1">
              <a:lumMod val="95000"/>
            </a:schemeClr>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0" name="Rectangle: Top Corners Rounded 19">
            <a:extLst>
              <a:ext uri="{FF2B5EF4-FFF2-40B4-BE49-F238E27FC236}">
                <a16:creationId xmlns:a16="http://schemas.microsoft.com/office/drawing/2014/main" id="{08FEBAA5-9C5F-2648-899B-9991822EBFF6}"/>
              </a:ext>
            </a:extLst>
          </p:cNvPr>
          <p:cNvSpPr/>
          <p:nvPr userDrawn="1"/>
        </p:nvSpPr>
        <p:spPr>
          <a:xfrm>
            <a:off x="4366871" y="1735014"/>
            <a:ext cx="3564000" cy="1008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 Placeholder 7">
            <a:extLst>
              <a:ext uri="{FF2B5EF4-FFF2-40B4-BE49-F238E27FC236}">
                <a16:creationId xmlns:a16="http://schemas.microsoft.com/office/drawing/2014/main" id="{242484D6-4364-A442-9ABC-5042556E6205}"/>
              </a:ext>
            </a:extLst>
          </p:cNvPr>
          <p:cNvSpPr>
            <a:spLocks noGrp="1"/>
          </p:cNvSpPr>
          <p:nvPr>
            <p:ph type="body" sz="quarter" idx="15"/>
          </p:nvPr>
        </p:nvSpPr>
        <p:spPr>
          <a:xfrm>
            <a:off x="8259249" y="2743014"/>
            <a:ext cx="3564000" cy="3311999"/>
          </a:xfrm>
          <a:prstGeom prst="rect">
            <a:avLst/>
          </a:prstGeom>
          <a:solidFill>
            <a:schemeClr val="bg1">
              <a:lumMod val="95000"/>
            </a:schemeClr>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2" name="Rectangle: Top Corners Rounded 21">
            <a:extLst>
              <a:ext uri="{FF2B5EF4-FFF2-40B4-BE49-F238E27FC236}">
                <a16:creationId xmlns:a16="http://schemas.microsoft.com/office/drawing/2014/main" id="{9E7ED11E-4751-6140-AC11-8C5B88B96EE4}"/>
              </a:ext>
            </a:extLst>
          </p:cNvPr>
          <p:cNvSpPr/>
          <p:nvPr userDrawn="1"/>
        </p:nvSpPr>
        <p:spPr>
          <a:xfrm>
            <a:off x="8259249" y="1735014"/>
            <a:ext cx="3564000" cy="1008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7D87C9DF-7113-134C-B859-0141E7D1B2DB}"/>
              </a:ext>
            </a:extLst>
          </p:cNvPr>
          <p:cNvSpPr txBox="1"/>
          <p:nvPr userDrawn="1"/>
        </p:nvSpPr>
        <p:spPr>
          <a:xfrm>
            <a:off x="4700954" y="6530388"/>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2" name="Title 1">
            <a:extLst>
              <a:ext uri="{FF2B5EF4-FFF2-40B4-BE49-F238E27FC236}">
                <a16:creationId xmlns:a16="http://schemas.microsoft.com/office/drawing/2014/main" id="{EA3FC528-9065-C94F-99DF-349AA62E3469}"/>
              </a:ext>
            </a:extLst>
          </p:cNvPr>
          <p:cNvSpPr>
            <a:spLocks noGrp="1"/>
          </p:cNvSpPr>
          <p:nvPr>
            <p:ph type="title" hasCustomPrompt="1"/>
          </p:nvPr>
        </p:nvSpPr>
        <p:spPr>
          <a:xfrm>
            <a:off x="432000" y="432000"/>
            <a:ext cx="11404154" cy="695727"/>
          </a:xfrm>
          <a:prstGeom prst="rect">
            <a:avLst/>
          </a:prstGeom>
        </p:spPr>
        <p:txBody>
          <a:bodyPr lIns="0" tIns="0" rIns="0" bIns="0">
            <a:normAutofit/>
          </a:bodyPr>
          <a:lstStyle>
            <a:lvl1pPr>
              <a:defRPr sz="3600" b="1">
                <a:solidFill>
                  <a:schemeClr val="tx1"/>
                </a:solidFill>
              </a:defRPr>
            </a:lvl1pPr>
          </a:lstStyle>
          <a:p>
            <a:r>
              <a:rPr lang="en-GB"/>
              <a:t>Heading</a:t>
            </a:r>
          </a:p>
        </p:txBody>
      </p:sp>
      <p:cxnSp>
        <p:nvCxnSpPr>
          <p:cNvPr id="14" name="Straight Connector 13">
            <a:extLst>
              <a:ext uri="{FF2B5EF4-FFF2-40B4-BE49-F238E27FC236}">
                <a16:creationId xmlns:a16="http://schemas.microsoft.com/office/drawing/2014/main" id="{EEA2AC99-8B06-B44A-BCC3-DEDF573C1400}"/>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4712B60-6C80-0125-1B04-001787232DDB}"/>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1493824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ICON Grid Boxes 4UP with Intro">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24" name="TextBox 23">
            <a:extLst>
              <a:ext uri="{FF2B5EF4-FFF2-40B4-BE49-F238E27FC236}">
                <a16:creationId xmlns:a16="http://schemas.microsoft.com/office/drawing/2014/main" id="{7D87C9DF-7113-134C-B859-0141E7D1B2DB}"/>
              </a:ext>
            </a:extLst>
          </p:cNvPr>
          <p:cNvSpPr txBox="1"/>
          <p:nvPr userDrawn="1"/>
        </p:nvSpPr>
        <p:spPr>
          <a:xfrm>
            <a:off x="4700954" y="6530388"/>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1" name="Text Placeholder 7">
            <a:extLst>
              <a:ext uri="{FF2B5EF4-FFF2-40B4-BE49-F238E27FC236}">
                <a16:creationId xmlns:a16="http://schemas.microsoft.com/office/drawing/2014/main" id="{BA897845-DFE8-7140-BE24-7AD33E02F2ED}"/>
              </a:ext>
            </a:extLst>
          </p:cNvPr>
          <p:cNvSpPr>
            <a:spLocks noGrp="1"/>
          </p:cNvSpPr>
          <p:nvPr>
            <p:ph type="body" sz="quarter" idx="13"/>
          </p:nvPr>
        </p:nvSpPr>
        <p:spPr>
          <a:xfrm>
            <a:off x="4310428" y="2185014"/>
            <a:ext cx="3564000" cy="1512000"/>
          </a:xfrm>
          <a:prstGeom prst="rect">
            <a:avLst/>
          </a:prstGeom>
          <a:solidFill>
            <a:schemeClr val="bg1">
              <a:lumMod val="95000"/>
            </a:schemeClr>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12" name="Rectangle: Top Corners Rounded 11">
            <a:extLst>
              <a:ext uri="{FF2B5EF4-FFF2-40B4-BE49-F238E27FC236}">
                <a16:creationId xmlns:a16="http://schemas.microsoft.com/office/drawing/2014/main" id="{5E206611-9F04-2C46-95B1-573726492E29}"/>
              </a:ext>
            </a:extLst>
          </p:cNvPr>
          <p:cNvSpPr/>
          <p:nvPr userDrawn="1"/>
        </p:nvSpPr>
        <p:spPr>
          <a:xfrm>
            <a:off x="4310428" y="1285014"/>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7">
            <a:extLst>
              <a:ext uri="{FF2B5EF4-FFF2-40B4-BE49-F238E27FC236}">
                <a16:creationId xmlns:a16="http://schemas.microsoft.com/office/drawing/2014/main" id="{9E4DF866-0267-6D4B-8CF4-FAFA97285DCA}"/>
              </a:ext>
            </a:extLst>
          </p:cNvPr>
          <p:cNvSpPr>
            <a:spLocks noGrp="1"/>
          </p:cNvSpPr>
          <p:nvPr>
            <p:ph type="body" sz="quarter" idx="14"/>
          </p:nvPr>
        </p:nvSpPr>
        <p:spPr>
          <a:xfrm>
            <a:off x="8264591" y="2186048"/>
            <a:ext cx="3564000" cy="1512000"/>
          </a:xfrm>
          <a:prstGeom prst="rect">
            <a:avLst/>
          </a:prstGeom>
          <a:solidFill>
            <a:schemeClr val="bg1">
              <a:lumMod val="95000"/>
            </a:schemeClr>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14" name="Rectangle: Top Corners Rounded 13">
            <a:extLst>
              <a:ext uri="{FF2B5EF4-FFF2-40B4-BE49-F238E27FC236}">
                <a16:creationId xmlns:a16="http://schemas.microsoft.com/office/drawing/2014/main" id="{C737232C-EBE9-2647-917F-C7C76B087CA4}"/>
              </a:ext>
            </a:extLst>
          </p:cNvPr>
          <p:cNvSpPr/>
          <p:nvPr userDrawn="1"/>
        </p:nvSpPr>
        <p:spPr>
          <a:xfrm>
            <a:off x="8264591" y="1285014"/>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 Placeholder 7">
            <a:extLst>
              <a:ext uri="{FF2B5EF4-FFF2-40B4-BE49-F238E27FC236}">
                <a16:creationId xmlns:a16="http://schemas.microsoft.com/office/drawing/2014/main" id="{B8ADAB78-EE5F-B741-8763-DEC022B42E15}"/>
              </a:ext>
            </a:extLst>
          </p:cNvPr>
          <p:cNvSpPr>
            <a:spLocks noGrp="1"/>
          </p:cNvSpPr>
          <p:nvPr>
            <p:ph type="body" sz="quarter" idx="17"/>
          </p:nvPr>
        </p:nvSpPr>
        <p:spPr>
          <a:xfrm>
            <a:off x="4310428" y="4746281"/>
            <a:ext cx="3564000" cy="1512000"/>
          </a:xfrm>
          <a:prstGeom prst="rect">
            <a:avLst/>
          </a:prstGeom>
          <a:solidFill>
            <a:schemeClr val="bg1">
              <a:lumMod val="95000"/>
            </a:schemeClr>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16" name="Rectangle: Top Corners Rounded 15">
            <a:extLst>
              <a:ext uri="{FF2B5EF4-FFF2-40B4-BE49-F238E27FC236}">
                <a16:creationId xmlns:a16="http://schemas.microsoft.com/office/drawing/2014/main" id="{E29E7FE3-94A7-274E-9C79-62D4A777C7A5}"/>
              </a:ext>
            </a:extLst>
          </p:cNvPr>
          <p:cNvSpPr/>
          <p:nvPr userDrawn="1"/>
        </p:nvSpPr>
        <p:spPr>
          <a:xfrm>
            <a:off x="4310428" y="3846281"/>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 Placeholder 7">
            <a:extLst>
              <a:ext uri="{FF2B5EF4-FFF2-40B4-BE49-F238E27FC236}">
                <a16:creationId xmlns:a16="http://schemas.microsoft.com/office/drawing/2014/main" id="{827DCFD9-112E-A945-955D-F67D14142C69}"/>
              </a:ext>
            </a:extLst>
          </p:cNvPr>
          <p:cNvSpPr>
            <a:spLocks noGrp="1"/>
          </p:cNvSpPr>
          <p:nvPr>
            <p:ph type="body" sz="quarter" idx="18"/>
          </p:nvPr>
        </p:nvSpPr>
        <p:spPr>
          <a:xfrm>
            <a:off x="8264591" y="4747441"/>
            <a:ext cx="3564000" cy="1512000"/>
          </a:xfrm>
          <a:prstGeom prst="rect">
            <a:avLst/>
          </a:prstGeom>
          <a:solidFill>
            <a:schemeClr val="bg1">
              <a:lumMod val="95000"/>
            </a:schemeClr>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18" name="Rectangle: Top Corners Rounded 17">
            <a:extLst>
              <a:ext uri="{FF2B5EF4-FFF2-40B4-BE49-F238E27FC236}">
                <a16:creationId xmlns:a16="http://schemas.microsoft.com/office/drawing/2014/main" id="{70713629-27C4-A749-B40D-6E3D13CBC59F}"/>
              </a:ext>
            </a:extLst>
          </p:cNvPr>
          <p:cNvSpPr/>
          <p:nvPr userDrawn="1"/>
        </p:nvSpPr>
        <p:spPr>
          <a:xfrm>
            <a:off x="8272154" y="3849215"/>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itle 1">
            <a:extLst>
              <a:ext uri="{FF2B5EF4-FFF2-40B4-BE49-F238E27FC236}">
                <a16:creationId xmlns:a16="http://schemas.microsoft.com/office/drawing/2014/main" id="{71D89516-E743-9149-8E82-C8FD33FB9E82}"/>
              </a:ext>
            </a:extLst>
          </p:cNvPr>
          <p:cNvSpPr>
            <a:spLocks noGrp="1"/>
          </p:cNvSpPr>
          <p:nvPr>
            <p:ph type="title" hasCustomPrompt="1"/>
          </p:nvPr>
        </p:nvSpPr>
        <p:spPr>
          <a:xfrm>
            <a:off x="432000" y="432000"/>
            <a:ext cx="11404154" cy="695727"/>
          </a:xfrm>
          <a:prstGeom prst="rect">
            <a:avLst/>
          </a:prstGeom>
        </p:spPr>
        <p:txBody>
          <a:bodyPr lIns="0" tIns="0" rIns="0" bIns="0">
            <a:normAutofit/>
          </a:bodyPr>
          <a:lstStyle>
            <a:lvl1pPr>
              <a:defRPr sz="3600" b="1">
                <a:solidFill>
                  <a:schemeClr val="tx1"/>
                </a:solidFill>
              </a:defRPr>
            </a:lvl1pPr>
          </a:lstStyle>
          <a:p>
            <a:r>
              <a:rPr lang="en-GB"/>
              <a:t>Heading</a:t>
            </a:r>
          </a:p>
        </p:txBody>
      </p:sp>
      <p:cxnSp>
        <p:nvCxnSpPr>
          <p:cNvPr id="22" name="Straight Connector 21">
            <a:extLst>
              <a:ext uri="{FF2B5EF4-FFF2-40B4-BE49-F238E27FC236}">
                <a16:creationId xmlns:a16="http://schemas.microsoft.com/office/drawing/2014/main" id="{ED046538-6FA9-4F4C-86B3-9F8268B46A71}"/>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5" name="Content Placeholder 3">
            <a:extLst>
              <a:ext uri="{FF2B5EF4-FFF2-40B4-BE49-F238E27FC236}">
                <a16:creationId xmlns:a16="http://schemas.microsoft.com/office/drawing/2014/main" id="{62ACBA56-8EF4-494B-AB68-12ECC4D0812F}"/>
              </a:ext>
            </a:extLst>
          </p:cNvPr>
          <p:cNvSpPr>
            <a:spLocks noGrp="1"/>
          </p:cNvSpPr>
          <p:nvPr>
            <p:ph sz="quarter" idx="4294967295" hasCustomPrompt="1"/>
          </p:nvPr>
        </p:nvSpPr>
        <p:spPr>
          <a:xfrm>
            <a:off x="432000" y="1285014"/>
            <a:ext cx="3564001" cy="4769711"/>
          </a:xfrm>
        </p:spPr>
        <p:txBody>
          <a:bodyPr/>
          <a:lstStyle>
            <a:lvl1pPr marL="0" indent="0">
              <a:buNone/>
              <a:defRPr sz="2200">
                <a:solidFill>
                  <a:schemeClr val="accent6"/>
                </a:solidFill>
              </a:defRPr>
            </a:lvl1pPr>
          </a:lstStyle>
          <a:p>
            <a:r>
              <a:rPr lang="en-GB"/>
              <a:t>Intro summary text goes here</a:t>
            </a:r>
          </a:p>
        </p:txBody>
      </p:sp>
      <p:pic>
        <p:nvPicPr>
          <p:cNvPr id="3" name="Picture 2">
            <a:extLst>
              <a:ext uri="{FF2B5EF4-FFF2-40B4-BE49-F238E27FC236}">
                <a16:creationId xmlns:a16="http://schemas.microsoft.com/office/drawing/2014/main" id="{7D55FB54-F5EA-C613-D5F4-F3C0063B3E26}"/>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959991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ICON Grid boxes 5UP">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19" name="Text Placeholder 7">
            <a:extLst>
              <a:ext uri="{FF2B5EF4-FFF2-40B4-BE49-F238E27FC236}">
                <a16:creationId xmlns:a16="http://schemas.microsoft.com/office/drawing/2014/main" id="{7F90A04B-AAE8-A248-ADF6-A73BF8ECD7AE}"/>
              </a:ext>
            </a:extLst>
          </p:cNvPr>
          <p:cNvSpPr>
            <a:spLocks noGrp="1"/>
          </p:cNvSpPr>
          <p:nvPr>
            <p:ph type="body" sz="quarter" idx="14"/>
          </p:nvPr>
        </p:nvSpPr>
        <p:spPr>
          <a:xfrm>
            <a:off x="2370978" y="1990987"/>
            <a:ext cx="3564000" cy="1512000"/>
          </a:xfrm>
          <a:prstGeom prst="rect">
            <a:avLst/>
          </a:prstGeom>
          <a:solidFill>
            <a:srgbClr val="F2F2F2"/>
          </a:solidFill>
        </p:spPr>
        <p:txBody>
          <a:bodyPr lIns="216000" tIns="216000" rIns="216000" bIns="216000">
            <a:noAutofit/>
          </a:bodyPr>
          <a:lstStyle>
            <a:lvl1pPr marL="0" indent="0" algn="ctr">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0" name="Rectangle: Top Corners Rounded 19">
            <a:extLst>
              <a:ext uri="{FF2B5EF4-FFF2-40B4-BE49-F238E27FC236}">
                <a16:creationId xmlns:a16="http://schemas.microsoft.com/office/drawing/2014/main" id="{08FEBAA5-9C5F-2648-899B-9991822EBFF6}"/>
              </a:ext>
            </a:extLst>
          </p:cNvPr>
          <p:cNvSpPr/>
          <p:nvPr userDrawn="1"/>
        </p:nvSpPr>
        <p:spPr>
          <a:xfrm>
            <a:off x="2370978" y="1089953"/>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 Placeholder 7">
            <a:extLst>
              <a:ext uri="{FF2B5EF4-FFF2-40B4-BE49-F238E27FC236}">
                <a16:creationId xmlns:a16="http://schemas.microsoft.com/office/drawing/2014/main" id="{242484D6-4364-A442-9ABC-5042556E6205}"/>
              </a:ext>
            </a:extLst>
          </p:cNvPr>
          <p:cNvSpPr>
            <a:spLocks noGrp="1"/>
          </p:cNvSpPr>
          <p:nvPr>
            <p:ph type="body" sz="quarter" idx="15"/>
          </p:nvPr>
        </p:nvSpPr>
        <p:spPr>
          <a:xfrm>
            <a:off x="6257024" y="1990987"/>
            <a:ext cx="3564000" cy="1512000"/>
          </a:xfrm>
          <a:prstGeom prst="rect">
            <a:avLst/>
          </a:prstGeom>
          <a:solidFill>
            <a:srgbClr val="F2F2F2"/>
          </a:solidFill>
        </p:spPr>
        <p:txBody>
          <a:bodyPr lIns="216000" tIns="216000" rIns="216000" bIns="216000">
            <a:noAutofit/>
          </a:bodyPr>
          <a:lstStyle>
            <a:lvl1pPr marL="0" indent="0" algn="ctr">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2" name="Rectangle: Top Corners Rounded 21">
            <a:extLst>
              <a:ext uri="{FF2B5EF4-FFF2-40B4-BE49-F238E27FC236}">
                <a16:creationId xmlns:a16="http://schemas.microsoft.com/office/drawing/2014/main" id="{9E7ED11E-4751-6140-AC11-8C5B88B96EE4}"/>
              </a:ext>
            </a:extLst>
          </p:cNvPr>
          <p:cNvSpPr/>
          <p:nvPr userDrawn="1"/>
        </p:nvSpPr>
        <p:spPr>
          <a:xfrm>
            <a:off x="6257024" y="1090988"/>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 Placeholder 7">
            <a:extLst>
              <a:ext uri="{FF2B5EF4-FFF2-40B4-BE49-F238E27FC236}">
                <a16:creationId xmlns:a16="http://schemas.microsoft.com/office/drawing/2014/main" id="{6017D8E3-CAD4-674B-ABC3-946291000D2B}"/>
              </a:ext>
            </a:extLst>
          </p:cNvPr>
          <p:cNvSpPr>
            <a:spLocks noGrp="1"/>
          </p:cNvSpPr>
          <p:nvPr>
            <p:ph type="body" sz="quarter" idx="16"/>
          </p:nvPr>
        </p:nvSpPr>
        <p:spPr>
          <a:xfrm>
            <a:off x="412708" y="4649267"/>
            <a:ext cx="3564000" cy="1512000"/>
          </a:xfrm>
          <a:prstGeom prst="rect">
            <a:avLst/>
          </a:prstGeom>
          <a:solidFill>
            <a:srgbClr val="F2F2F2"/>
          </a:solidFill>
        </p:spPr>
        <p:txBody>
          <a:bodyPr lIns="216000" tIns="216000" rIns="216000" bIns="216000">
            <a:noAutofit/>
          </a:bodyPr>
          <a:lstStyle>
            <a:lvl1pPr marL="0" indent="0" algn="ctr">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4" name="TextBox 23">
            <a:extLst>
              <a:ext uri="{FF2B5EF4-FFF2-40B4-BE49-F238E27FC236}">
                <a16:creationId xmlns:a16="http://schemas.microsoft.com/office/drawing/2014/main" id="{7D87C9DF-7113-134C-B859-0141E7D1B2DB}"/>
              </a:ext>
            </a:extLst>
          </p:cNvPr>
          <p:cNvSpPr txBox="1"/>
          <p:nvPr userDrawn="1"/>
        </p:nvSpPr>
        <p:spPr>
          <a:xfrm>
            <a:off x="4700954" y="6530388"/>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25" name="Rectangle: Top Corners Rounded 24">
            <a:extLst>
              <a:ext uri="{FF2B5EF4-FFF2-40B4-BE49-F238E27FC236}">
                <a16:creationId xmlns:a16="http://schemas.microsoft.com/office/drawing/2014/main" id="{8FD6A08D-6DD3-C845-8B17-CC9297B607DC}"/>
              </a:ext>
            </a:extLst>
          </p:cNvPr>
          <p:cNvSpPr/>
          <p:nvPr userDrawn="1"/>
        </p:nvSpPr>
        <p:spPr>
          <a:xfrm>
            <a:off x="412708" y="3749267"/>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Placeholder 7">
            <a:extLst>
              <a:ext uri="{FF2B5EF4-FFF2-40B4-BE49-F238E27FC236}">
                <a16:creationId xmlns:a16="http://schemas.microsoft.com/office/drawing/2014/main" id="{07BD5561-5536-6F4A-AD32-EFB7423F22AA}"/>
              </a:ext>
            </a:extLst>
          </p:cNvPr>
          <p:cNvSpPr>
            <a:spLocks noGrp="1"/>
          </p:cNvSpPr>
          <p:nvPr>
            <p:ph type="body" sz="quarter" idx="17"/>
          </p:nvPr>
        </p:nvSpPr>
        <p:spPr>
          <a:xfrm>
            <a:off x="4332197" y="4649267"/>
            <a:ext cx="3564000" cy="1512000"/>
          </a:xfrm>
          <a:prstGeom prst="rect">
            <a:avLst/>
          </a:prstGeom>
          <a:solidFill>
            <a:srgbClr val="F2F2F2"/>
          </a:solidFill>
        </p:spPr>
        <p:txBody>
          <a:bodyPr lIns="216000" tIns="216000" rIns="216000" bIns="216000">
            <a:noAutofit/>
          </a:bodyPr>
          <a:lstStyle>
            <a:lvl1pPr marL="0" indent="0" algn="ctr">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7" name="Rectangle: Top Corners Rounded 26">
            <a:extLst>
              <a:ext uri="{FF2B5EF4-FFF2-40B4-BE49-F238E27FC236}">
                <a16:creationId xmlns:a16="http://schemas.microsoft.com/office/drawing/2014/main" id="{B5A7277B-59DD-844A-A364-77AED24CBAC1}"/>
              </a:ext>
            </a:extLst>
          </p:cNvPr>
          <p:cNvSpPr/>
          <p:nvPr userDrawn="1"/>
        </p:nvSpPr>
        <p:spPr>
          <a:xfrm>
            <a:off x="4339760" y="3751041"/>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 Placeholder 7">
            <a:extLst>
              <a:ext uri="{FF2B5EF4-FFF2-40B4-BE49-F238E27FC236}">
                <a16:creationId xmlns:a16="http://schemas.microsoft.com/office/drawing/2014/main" id="{FD9A3BB3-7E48-6A41-BE78-2AD280277FB7}"/>
              </a:ext>
            </a:extLst>
          </p:cNvPr>
          <p:cNvSpPr>
            <a:spLocks noGrp="1"/>
          </p:cNvSpPr>
          <p:nvPr>
            <p:ph type="body" sz="quarter" idx="18"/>
          </p:nvPr>
        </p:nvSpPr>
        <p:spPr>
          <a:xfrm>
            <a:off x="8259249" y="4650425"/>
            <a:ext cx="3564000" cy="1512000"/>
          </a:xfrm>
          <a:prstGeom prst="rect">
            <a:avLst/>
          </a:prstGeom>
          <a:solidFill>
            <a:srgbClr val="F2F2F2"/>
          </a:solidFill>
        </p:spPr>
        <p:txBody>
          <a:bodyPr lIns="216000" tIns="216000" rIns="216000" bIns="216000">
            <a:noAutofit/>
          </a:bodyPr>
          <a:lstStyle>
            <a:lvl1pPr marL="0" indent="0" algn="ctr">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9" name="Rectangle: Top Corners Rounded 28">
            <a:extLst>
              <a:ext uri="{FF2B5EF4-FFF2-40B4-BE49-F238E27FC236}">
                <a16:creationId xmlns:a16="http://schemas.microsoft.com/office/drawing/2014/main" id="{FC04B02F-94D2-6E4A-ADC2-EE378D70C248}"/>
              </a:ext>
            </a:extLst>
          </p:cNvPr>
          <p:cNvSpPr/>
          <p:nvPr userDrawn="1"/>
        </p:nvSpPr>
        <p:spPr>
          <a:xfrm>
            <a:off x="8259249" y="3749267"/>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itle 1">
            <a:extLst>
              <a:ext uri="{FF2B5EF4-FFF2-40B4-BE49-F238E27FC236}">
                <a16:creationId xmlns:a16="http://schemas.microsoft.com/office/drawing/2014/main" id="{0F81D218-E72F-F84F-B0C3-EC8A11107F27}"/>
              </a:ext>
            </a:extLst>
          </p:cNvPr>
          <p:cNvSpPr>
            <a:spLocks noGrp="1"/>
          </p:cNvSpPr>
          <p:nvPr>
            <p:ph type="title" hasCustomPrompt="1"/>
          </p:nvPr>
        </p:nvSpPr>
        <p:spPr>
          <a:xfrm>
            <a:off x="432000" y="432000"/>
            <a:ext cx="11404154" cy="695727"/>
          </a:xfrm>
          <a:prstGeom prst="rect">
            <a:avLst/>
          </a:prstGeom>
        </p:spPr>
        <p:txBody>
          <a:bodyPr lIns="0" tIns="0" rIns="0" bIns="0">
            <a:normAutofit/>
          </a:bodyPr>
          <a:lstStyle>
            <a:lvl1pPr>
              <a:defRPr sz="3600" b="1">
                <a:solidFill>
                  <a:schemeClr val="tx1"/>
                </a:solidFill>
              </a:defRPr>
            </a:lvl1pPr>
          </a:lstStyle>
          <a:p>
            <a:r>
              <a:rPr lang="en-GB"/>
              <a:t>Heading</a:t>
            </a:r>
          </a:p>
        </p:txBody>
      </p:sp>
      <p:cxnSp>
        <p:nvCxnSpPr>
          <p:cNvPr id="18" name="Straight Connector 17">
            <a:extLst>
              <a:ext uri="{FF2B5EF4-FFF2-40B4-BE49-F238E27FC236}">
                <a16:creationId xmlns:a16="http://schemas.microsoft.com/office/drawing/2014/main" id="{44481822-0DD9-B249-90C1-3B1FE0FD98A5}"/>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FCCE6883-92E0-20E6-632B-52558F9DBE65}"/>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611436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ICON Grid Boxes 6UP Grey">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47286FFC-BD82-6E40-BA0C-B1C0F7127A99}"/>
              </a:ext>
            </a:extLst>
          </p:cNvPr>
          <p:cNvSpPr>
            <a:spLocks noGrp="1"/>
          </p:cNvSpPr>
          <p:nvPr>
            <p:ph type="body" sz="quarter" idx="13"/>
          </p:nvPr>
        </p:nvSpPr>
        <p:spPr>
          <a:xfrm>
            <a:off x="412708" y="2088000"/>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4" name="Rectangle: Top Corners Rounded 3">
            <a:extLst>
              <a:ext uri="{FF2B5EF4-FFF2-40B4-BE49-F238E27FC236}">
                <a16:creationId xmlns:a16="http://schemas.microsoft.com/office/drawing/2014/main" id="{B540671A-ED56-3548-A508-080ABBDB5E58}"/>
              </a:ext>
            </a:extLst>
          </p:cNvPr>
          <p:cNvSpPr/>
          <p:nvPr userDrawn="1"/>
        </p:nvSpPr>
        <p:spPr>
          <a:xfrm>
            <a:off x="412708" y="1188000"/>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 Placeholder 7">
            <a:extLst>
              <a:ext uri="{FF2B5EF4-FFF2-40B4-BE49-F238E27FC236}">
                <a16:creationId xmlns:a16="http://schemas.microsoft.com/office/drawing/2014/main" id="{7F90A04B-AAE8-A248-ADF6-A73BF8ECD7AE}"/>
              </a:ext>
            </a:extLst>
          </p:cNvPr>
          <p:cNvSpPr>
            <a:spLocks noGrp="1"/>
          </p:cNvSpPr>
          <p:nvPr>
            <p:ph type="body" sz="quarter" idx="14"/>
          </p:nvPr>
        </p:nvSpPr>
        <p:spPr>
          <a:xfrm>
            <a:off x="4366871" y="2089034"/>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0" name="Rectangle: Top Corners Rounded 19">
            <a:extLst>
              <a:ext uri="{FF2B5EF4-FFF2-40B4-BE49-F238E27FC236}">
                <a16:creationId xmlns:a16="http://schemas.microsoft.com/office/drawing/2014/main" id="{08FEBAA5-9C5F-2648-899B-9991822EBFF6}"/>
              </a:ext>
            </a:extLst>
          </p:cNvPr>
          <p:cNvSpPr/>
          <p:nvPr userDrawn="1"/>
        </p:nvSpPr>
        <p:spPr>
          <a:xfrm>
            <a:off x="4366871" y="1188000"/>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 Placeholder 7">
            <a:extLst>
              <a:ext uri="{FF2B5EF4-FFF2-40B4-BE49-F238E27FC236}">
                <a16:creationId xmlns:a16="http://schemas.microsoft.com/office/drawing/2014/main" id="{242484D6-4364-A442-9ABC-5042556E6205}"/>
              </a:ext>
            </a:extLst>
          </p:cNvPr>
          <p:cNvSpPr>
            <a:spLocks noGrp="1"/>
          </p:cNvSpPr>
          <p:nvPr>
            <p:ph type="body" sz="quarter" idx="15"/>
          </p:nvPr>
        </p:nvSpPr>
        <p:spPr>
          <a:xfrm>
            <a:off x="8259249" y="2087999"/>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2" name="Rectangle: Top Corners Rounded 21">
            <a:extLst>
              <a:ext uri="{FF2B5EF4-FFF2-40B4-BE49-F238E27FC236}">
                <a16:creationId xmlns:a16="http://schemas.microsoft.com/office/drawing/2014/main" id="{9E7ED11E-4751-6140-AC11-8C5B88B96EE4}"/>
              </a:ext>
            </a:extLst>
          </p:cNvPr>
          <p:cNvSpPr/>
          <p:nvPr userDrawn="1"/>
        </p:nvSpPr>
        <p:spPr>
          <a:xfrm>
            <a:off x="8259249" y="1188000"/>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 Placeholder 7">
            <a:extLst>
              <a:ext uri="{FF2B5EF4-FFF2-40B4-BE49-F238E27FC236}">
                <a16:creationId xmlns:a16="http://schemas.microsoft.com/office/drawing/2014/main" id="{6017D8E3-CAD4-674B-ABC3-946291000D2B}"/>
              </a:ext>
            </a:extLst>
          </p:cNvPr>
          <p:cNvSpPr>
            <a:spLocks noGrp="1"/>
          </p:cNvSpPr>
          <p:nvPr>
            <p:ph type="body" sz="quarter" idx="16"/>
          </p:nvPr>
        </p:nvSpPr>
        <p:spPr>
          <a:xfrm>
            <a:off x="412708" y="4649267"/>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4" name="TextBox 23">
            <a:extLst>
              <a:ext uri="{FF2B5EF4-FFF2-40B4-BE49-F238E27FC236}">
                <a16:creationId xmlns:a16="http://schemas.microsoft.com/office/drawing/2014/main" id="{7D87C9DF-7113-134C-B859-0141E7D1B2DB}"/>
              </a:ext>
            </a:extLst>
          </p:cNvPr>
          <p:cNvSpPr txBox="1"/>
          <p:nvPr userDrawn="1"/>
        </p:nvSpPr>
        <p:spPr>
          <a:xfrm>
            <a:off x="4700954" y="6530388"/>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25" name="Rectangle: Top Corners Rounded 24">
            <a:extLst>
              <a:ext uri="{FF2B5EF4-FFF2-40B4-BE49-F238E27FC236}">
                <a16:creationId xmlns:a16="http://schemas.microsoft.com/office/drawing/2014/main" id="{8FD6A08D-6DD3-C845-8B17-CC9297B607DC}"/>
              </a:ext>
            </a:extLst>
          </p:cNvPr>
          <p:cNvSpPr/>
          <p:nvPr userDrawn="1"/>
        </p:nvSpPr>
        <p:spPr>
          <a:xfrm>
            <a:off x="412708" y="3749267"/>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Placeholder 7">
            <a:extLst>
              <a:ext uri="{FF2B5EF4-FFF2-40B4-BE49-F238E27FC236}">
                <a16:creationId xmlns:a16="http://schemas.microsoft.com/office/drawing/2014/main" id="{07BD5561-5536-6F4A-AD32-EFB7423F22AA}"/>
              </a:ext>
            </a:extLst>
          </p:cNvPr>
          <p:cNvSpPr>
            <a:spLocks noGrp="1"/>
          </p:cNvSpPr>
          <p:nvPr>
            <p:ph type="body" sz="quarter" idx="17"/>
          </p:nvPr>
        </p:nvSpPr>
        <p:spPr>
          <a:xfrm>
            <a:off x="4366871" y="4650427"/>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7" name="Rectangle: Top Corners Rounded 26">
            <a:extLst>
              <a:ext uri="{FF2B5EF4-FFF2-40B4-BE49-F238E27FC236}">
                <a16:creationId xmlns:a16="http://schemas.microsoft.com/office/drawing/2014/main" id="{B5A7277B-59DD-844A-A364-77AED24CBAC1}"/>
              </a:ext>
            </a:extLst>
          </p:cNvPr>
          <p:cNvSpPr/>
          <p:nvPr userDrawn="1"/>
        </p:nvSpPr>
        <p:spPr>
          <a:xfrm>
            <a:off x="4374434" y="3752201"/>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 Placeholder 7">
            <a:extLst>
              <a:ext uri="{FF2B5EF4-FFF2-40B4-BE49-F238E27FC236}">
                <a16:creationId xmlns:a16="http://schemas.microsoft.com/office/drawing/2014/main" id="{FD9A3BB3-7E48-6A41-BE78-2AD280277FB7}"/>
              </a:ext>
            </a:extLst>
          </p:cNvPr>
          <p:cNvSpPr>
            <a:spLocks noGrp="1"/>
          </p:cNvSpPr>
          <p:nvPr>
            <p:ph type="body" sz="quarter" idx="18"/>
          </p:nvPr>
        </p:nvSpPr>
        <p:spPr>
          <a:xfrm>
            <a:off x="8259249" y="4650425"/>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9" name="Rectangle: Top Corners Rounded 28">
            <a:extLst>
              <a:ext uri="{FF2B5EF4-FFF2-40B4-BE49-F238E27FC236}">
                <a16:creationId xmlns:a16="http://schemas.microsoft.com/office/drawing/2014/main" id="{FC04B02F-94D2-6E4A-ADC2-EE378D70C248}"/>
              </a:ext>
            </a:extLst>
          </p:cNvPr>
          <p:cNvSpPr/>
          <p:nvPr userDrawn="1"/>
        </p:nvSpPr>
        <p:spPr>
          <a:xfrm>
            <a:off x="8259249" y="3749267"/>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itle 1">
            <a:extLst>
              <a:ext uri="{FF2B5EF4-FFF2-40B4-BE49-F238E27FC236}">
                <a16:creationId xmlns:a16="http://schemas.microsoft.com/office/drawing/2014/main" id="{58FD52DB-CC55-304D-B862-680CEE7832A4}"/>
              </a:ext>
            </a:extLst>
          </p:cNvPr>
          <p:cNvSpPr>
            <a:spLocks noGrp="1"/>
          </p:cNvSpPr>
          <p:nvPr>
            <p:ph type="title" hasCustomPrompt="1"/>
          </p:nvPr>
        </p:nvSpPr>
        <p:spPr>
          <a:xfrm>
            <a:off x="432000" y="432000"/>
            <a:ext cx="11404154" cy="695727"/>
          </a:xfrm>
          <a:prstGeom prst="rect">
            <a:avLst/>
          </a:prstGeom>
        </p:spPr>
        <p:txBody>
          <a:bodyPr lIns="0" tIns="0" rIns="0" bIns="0">
            <a:normAutofit/>
          </a:bodyPr>
          <a:lstStyle>
            <a:lvl1pPr>
              <a:defRPr sz="3600" b="1">
                <a:solidFill>
                  <a:schemeClr val="tx1"/>
                </a:solidFill>
              </a:defRPr>
            </a:lvl1pPr>
          </a:lstStyle>
          <a:p>
            <a:r>
              <a:rPr lang="en-GB"/>
              <a:t>Heading</a:t>
            </a:r>
          </a:p>
        </p:txBody>
      </p:sp>
      <p:cxnSp>
        <p:nvCxnSpPr>
          <p:cNvPr id="31" name="Straight Connector 30">
            <a:extLst>
              <a:ext uri="{FF2B5EF4-FFF2-40B4-BE49-F238E27FC236}">
                <a16:creationId xmlns:a16="http://schemas.microsoft.com/office/drawing/2014/main" id="{BF036740-51BF-404A-B94A-164C9330AE62}"/>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578D1774-8975-89D5-1EA8-A68550359E21}"/>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154948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TEXT Grid Boxes, Titles 2UP +Intro ">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0AEEEA08-1C49-6944-6F79-AABE5D4651A9}"/>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19" name="Text Placeholder 7">
            <a:extLst>
              <a:ext uri="{FF2B5EF4-FFF2-40B4-BE49-F238E27FC236}">
                <a16:creationId xmlns:a16="http://schemas.microsoft.com/office/drawing/2014/main" id="{7F90A04B-AAE8-A248-ADF6-A73BF8ECD7AE}"/>
              </a:ext>
            </a:extLst>
          </p:cNvPr>
          <p:cNvSpPr>
            <a:spLocks noGrp="1"/>
          </p:cNvSpPr>
          <p:nvPr>
            <p:ph type="body" sz="quarter" idx="14"/>
          </p:nvPr>
        </p:nvSpPr>
        <p:spPr>
          <a:xfrm>
            <a:off x="4366871" y="2290349"/>
            <a:ext cx="3564000" cy="3764374"/>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0" name="Rectangle: Top Corners Rounded 19">
            <a:extLst>
              <a:ext uri="{FF2B5EF4-FFF2-40B4-BE49-F238E27FC236}">
                <a16:creationId xmlns:a16="http://schemas.microsoft.com/office/drawing/2014/main" id="{08FEBAA5-9C5F-2648-899B-9991822EBFF6}"/>
              </a:ext>
            </a:extLst>
          </p:cNvPr>
          <p:cNvSpPr/>
          <p:nvPr userDrawn="1"/>
        </p:nvSpPr>
        <p:spPr>
          <a:xfrm>
            <a:off x="4366871" y="1282349"/>
            <a:ext cx="3564000" cy="1008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rtlCol="0" anchor="ctr"/>
          <a:lstStyle/>
          <a:p>
            <a:pPr algn="ctr"/>
            <a:endParaRPr lang="en-GB"/>
          </a:p>
        </p:txBody>
      </p:sp>
      <p:sp>
        <p:nvSpPr>
          <p:cNvPr id="21" name="Text Placeholder 7">
            <a:extLst>
              <a:ext uri="{FF2B5EF4-FFF2-40B4-BE49-F238E27FC236}">
                <a16:creationId xmlns:a16="http://schemas.microsoft.com/office/drawing/2014/main" id="{242484D6-4364-A442-9ABC-5042556E6205}"/>
              </a:ext>
            </a:extLst>
          </p:cNvPr>
          <p:cNvSpPr>
            <a:spLocks noGrp="1"/>
          </p:cNvSpPr>
          <p:nvPr>
            <p:ph type="body" sz="quarter" idx="15"/>
          </p:nvPr>
        </p:nvSpPr>
        <p:spPr>
          <a:xfrm>
            <a:off x="8259249" y="2290349"/>
            <a:ext cx="3564000" cy="3764372"/>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2" name="Rectangle: Top Corners Rounded 21">
            <a:extLst>
              <a:ext uri="{FF2B5EF4-FFF2-40B4-BE49-F238E27FC236}">
                <a16:creationId xmlns:a16="http://schemas.microsoft.com/office/drawing/2014/main" id="{9E7ED11E-4751-6140-AC11-8C5B88B96EE4}"/>
              </a:ext>
            </a:extLst>
          </p:cNvPr>
          <p:cNvSpPr/>
          <p:nvPr userDrawn="1"/>
        </p:nvSpPr>
        <p:spPr>
          <a:xfrm>
            <a:off x="8259249" y="1282349"/>
            <a:ext cx="3564000" cy="1008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7D87C9DF-7113-134C-B859-0141E7D1B2DB}"/>
              </a:ext>
            </a:extLst>
          </p:cNvPr>
          <p:cNvSpPr txBox="1"/>
          <p:nvPr userDrawn="1"/>
        </p:nvSpPr>
        <p:spPr>
          <a:xfrm>
            <a:off x="4700954" y="6530388"/>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4" name="Content Placeholder 3">
            <a:extLst>
              <a:ext uri="{FF2B5EF4-FFF2-40B4-BE49-F238E27FC236}">
                <a16:creationId xmlns:a16="http://schemas.microsoft.com/office/drawing/2014/main" id="{F17D3740-0A11-F14D-A939-98CD3587271B}"/>
              </a:ext>
            </a:extLst>
          </p:cNvPr>
          <p:cNvSpPr>
            <a:spLocks noGrp="1"/>
          </p:cNvSpPr>
          <p:nvPr>
            <p:ph sz="quarter" idx="4294967295" hasCustomPrompt="1"/>
          </p:nvPr>
        </p:nvSpPr>
        <p:spPr>
          <a:xfrm>
            <a:off x="432000" y="1285014"/>
            <a:ext cx="3564001" cy="4769711"/>
          </a:xfrm>
        </p:spPr>
        <p:txBody>
          <a:bodyPr lIns="0" tIns="0" rIns="0" bIns="0"/>
          <a:lstStyle>
            <a:lvl1pPr marL="0" indent="0">
              <a:buNone/>
              <a:defRPr sz="2200"/>
            </a:lvl1pPr>
          </a:lstStyle>
          <a:p>
            <a:r>
              <a:rPr lang="en-GB"/>
              <a:t>Intro summary text goes here</a:t>
            </a:r>
          </a:p>
        </p:txBody>
      </p:sp>
      <p:sp>
        <p:nvSpPr>
          <p:cNvPr id="15" name="Title 1">
            <a:extLst>
              <a:ext uri="{FF2B5EF4-FFF2-40B4-BE49-F238E27FC236}">
                <a16:creationId xmlns:a16="http://schemas.microsoft.com/office/drawing/2014/main" id="{95347A23-4C56-A54D-96A3-4993B8606624}"/>
              </a:ext>
            </a:extLst>
          </p:cNvPr>
          <p:cNvSpPr>
            <a:spLocks noGrp="1"/>
          </p:cNvSpPr>
          <p:nvPr>
            <p:ph type="title" hasCustomPrompt="1"/>
          </p:nvPr>
        </p:nvSpPr>
        <p:spPr>
          <a:xfrm>
            <a:off x="432000" y="432000"/>
            <a:ext cx="11404154" cy="695727"/>
          </a:xfrm>
          <a:prstGeom prst="rect">
            <a:avLst/>
          </a:prstGeom>
        </p:spPr>
        <p:txBody>
          <a:bodyPr lIns="0" tIns="0" rIns="0" bIns="0">
            <a:normAutofit/>
          </a:bodyPr>
          <a:lstStyle>
            <a:lvl1pPr>
              <a:defRPr sz="3600" b="1">
                <a:solidFill>
                  <a:schemeClr val="tx1"/>
                </a:solidFill>
              </a:defRPr>
            </a:lvl1pPr>
          </a:lstStyle>
          <a:p>
            <a:r>
              <a:rPr lang="en-GB"/>
              <a:t>Heading</a:t>
            </a:r>
          </a:p>
        </p:txBody>
      </p:sp>
      <p:sp>
        <p:nvSpPr>
          <p:cNvPr id="17" name="Text Placeholder 2">
            <a:extLst>
              <a:ext uri="{FF2B5EF4-FFF2-40B4-BE49-F238E27FC236}">
                <a16:creationId xmlns:a16="http://schemas.microsoft.com/office/drawing/2014/main" id="{721EFD07-C8A5-7845-9A8E-928B94195A0F}"/>
              </a:ext>
            </a:extLst>
          </p:cNvPr>
          <p:cNvSpPr>
            <a:spLocks noGrp="1"/>
          </p:cNvSpPr>
          <p:nvPr>
            <p:ph type="body" sz="quarter" idx="18" hasCustomPrompt="1"/>
          </p:nvPr>
        </p:nvSpPr>
        <p:spPr>
          <a:xfrm>
            <a:off x="4474871" y="1426237"/>
            <a:ext cx="3348000" cy="684000"/>
          </a:xfrm>
        </p:spPr>
        <p:txBody>
          <a:bodyPr anchor="ctr"/>
          <a:lstStyle>
            <a:lvl1pPr algn="ctr">
              <a:buNone/>
              <a:defRPr sz="2200" b="1">
                <a:solidFill>
                  <a:schemeClr val="accent6"/>
                </a:solidFill>
              </a:defRPr>
            </a:lvl1pPr>
          </a:lstStyle>
          <a:p>
            <a:pPr lvl="0"/>
            <a:r>
              <a:rPr lang="en-GB"/>
              <a:t>Insert title</a:t>
            </a:r>
          </a:p>
        </p:txBody>
      </p:sp>
      <p:sp>
        <p:nvSpPr>
          <p:cNvPr id="18" name="Text Placeholder 2">
            <a:extLst>
              <a:ext uri="{FF2B5EF4-FFF2-40B4-BE49-F238E27FC236}">
                <a16:creationId xmlns:a16="http://schemas.microsoft.com/office/drawing/2014/main" id="{6076541C-26A7-7147-BAC1-5A229E7C0E3C}"/>
              </a:ext>
            </a:extLst>
          </p:cNvPr>
          <p:cNvSpPr>
            <a:spLocks noGrp="1"/>
          </p:cNvSpPr>
          <p:nvPr>
            <p:ph type="body" sz="quarter" idx="19" hasCustomPrompt="1"/>
          </p:nvPr>
        </p:nvSpPr>
        <p:spPr>
          <a:xfrm>
            <a:off x="8367249" y="1426237"/>
            <a:ext cx="3348000" cy="684000"/>
          </a:xfrm>
        </p:spPr>
        <p:txBody>
          <a:bodyPr anchor="ctr"/>
          <a:lstStyle>
            <a:lvl1pPr algn="ctr">
              <a:buNone/>
              <a:defRPr sz="2200" b="1">
                <a:solidFill>
                  <a:schemeClr val="accent6"/>
                </a:solidFill>
              </a:defRPr>
            </a:lvl1pPr>
          </a:lstStyle>
          <a:p>
            <a:pPr lvl="0"/>
            <a:r>
              <a:rPr lang="en-GB"/>
              <a:t>Insert title</a:t>
            </a:r>
          </a:p>
        </p:txBody>
      </p:sp>
      <p:cxnSp>
        <p:nvCxnSpPr>
          <p:cNvPr id="16" name="Straight Connector 15">
            <a:extLst>
              <a:ext uri="{FF2B5EF4-FFF2-40B4-BE49-F238E27FC236}">
                <a16:creationId xmlns:a16="http://schemas.microsoft.com/office/drawing/2014/main" id="{D3FF391A-F0C8-2846-A025-06D92CB6CD43}"/>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34626D58-3C16-8648-D845-A7F5213188C7}"/>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814938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EXT Grid boxes, Titles 3UP">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47286FFC-BD82-6E40-BA0C-B1C0F7127A99}"/>
              </a:ext>
            </a:extLst>
          </p:cNvPr>
          <p:cNvSpPr>
            <a:spLocks noGrp="1"/>
          </p:cNvSpPr>
          <p:nvPr>
            <p:ph type="body" sz="quarter" idx="13"/>
          </p:nvPr>
        </p:nvSpPr>
        <p:spPr>
          <a:xfrm>
            <a:off x="412708" y="2743014"/>
            <a:ext cx="3564000" cy="3311999"/>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4" name="Rectangle: Top Corners Rounded 3">
            <a:extLst>
              <a:ext uri="{FF2B5EF4-FFF2-40B4-BE49-F238E27FC236}">
                <a16:creationId xmlns:a16="http://schemas.microsoft.com/office/drawing/2014/main" id="{B540671A-ED56-3548-A508-080ABBDB5E58}"/>
              </a:ext>
            </a:extLst>
          </p:cNvPr>
          <p:cNvSpPr/>
          <p:nvPr userDrawn="1"/>
        </p:nvSpPr>
        <p:spPr>
          <a:xfrm>
            <a:off x="412708" y="1735014"/>
            <a:ext cx="3564000" cy="1008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 Placeholder 7">
            <a:extLst>
              <a:ext uri="{FF2B5EF4-FFF2-40B4-BE49-F238E27FC236}">
                <a16:creationId xmlns:a16="http://schemas.microsoft.com/office/drawing/2014/main" id="{7F90A04B-AAE8-A248-ADF6-A73BF8ECD7AE}"/>
              </a:ext>
            </a:extLst>
          </p:cNvPr>
          <p:cNvSpPr>
            <a:spLocks noGrp="1"/>
          </p:cNvSpPr>
          <p:nvPr>
            <p:ph type="body" sz="quarter" idx="14"/>
          </p:nvPr>
        </p:nvSpPr>
        <p:spPr>
          <a:xfrm>
            <a:off x="4366871" y="2743014"/>
            <a:ext cx="3564000" cy="3311999"/>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0" name="Rectangle: Top Corners Rounded 19">
            <a:extLst>
              <a:ext uri="{FF2B5EF4-FFF2-40B4-BE49-F238E27FC236}">
                <a16:creationId xmlns:a16="http://schemas.microsoft.com/office/drawing/2014/main" id="{08FEBAA5-9C5F-2648-899B-9991822EBFF6}"/>
              </a:ext>
            </a:extLst>
          </p:cNvPr>
          <p:cNvSpPr/>
          <p:nvPr userDrawn="1"/>
        </p:nvSpPr>
        <p:spPr>
          <a:xfrm>
            <a:off x="4366871" y="1735014"/>
            <a:ext cx="3564000" cy="1008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 Placeholder 7">
            <a:extLst>
              <a:ext uri="{FF2B5EF4-FFF2-40B4-BE49-F238E27FC236}">
                <a16:creationId xmlns:a16="http://schemas.microsoft.com/office/drawing/2014/main" id="{242484D6-4364-A442-9ABC-5042556E6205}"/>
              </a:ext>
            </a:extLst>
          </p:cNvPr>
          <p:cNvSpPr>
            <a:spLocks noGrp="1"/>
          </p:cNvSpPr>
          <p:nvPr>
            <p:ph type="body" sz="quarter" idx="15"/>
          </p:nvPr>
        </p:nvSpPr>
        <p:spPr>
          <a:xfrm>
            <a:off x="8259249" y="2743014"/>
            <a:ext cx="3564000" cy="3311999"/>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2" name="Rectangle: Top Corners Rounded 21">
            <a:extLst>
              <a:ext uri="{FF2B5EF4-FFF2-40B4-BE49-F238E27FC236}">
                <a16:creationId xmlns:a16="http://schemas.microsoft.com/office/drawing/2014/main" id="{9E7ED11E-4751-6140-AC11-8C5B88B96EE4}"/>
              </a:ext>
            </a:extLst>
          </p:cNvPr>
          <p:cNvSpPr/>
          <p:nvPr userDrawn="1"/>
        </p:nvSpPr>
        <p:spPr>
          <a:xfrm>
            <a:off x="8259249" y="1735014"/>
            <a:ext cx="3564000" cy="1008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7D87C9DF-7113-134C-B859-0141E7D1B2DB}"/>
              </a:ext>
            </a:extLst>
          </p:cNvPr>
          <p:cNvSpPr txBox="1"/>
          <p:nvPr userDrawn="1"/>
        </p:nvSpPr>
        <p:spPr>
          <a:xfrm>
            <a:off x="4700954" y="6530388"/>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6" name="Title 1">
            <a:extLst>
              <a:ext uri="{FF2B5EF4-FFF2-40B4-BE49-F238E27FC236}">
                <a16:creationId xmlns:a16="http://schemas.microsoft.com/office/drawing/2014/main" id="{FDBDDA74-8B33-8B4B-9B25-993D2BE7C7F1}"/>
              </a:ext>
            </a:extLst>
          </p:cNvPr>
          <p:cNvSpPr>
            <a:spLocks noGrp="1"/>
          </p:cNvSpPr>
          <p:nvPr>
            <p:ph type="title" hasCustomPrompt="1"/>
          </p:nvPr>
        </p:nvSpPr>
        <p:spPr>
          <a:xfrm>
            <a:off x="432000" y="432000"/>
            <a:ext cx="11404154" cy="695727"/>
          </a:xfrm>
          <a:prstGeom prst="rect">
            <a:avLst/>
          </a:prstGeom>
        </p:spPr>
        <p:txBody>
          <a:bodyPr lIns="0" tIns="0" rIns="0" bIns="0">
            <a:normAutofit/>
          </a:bodyPr>
          <a:lstStyle>
            <a:lvl1pPr>
              <a:defRPr sz="3600" b="1">
                <a:solidFill>
                  <a:schemeClr val="tx1"/>
                </a:solidFill>
              </a:defRPr>
            </a:lvl1pPr>
          </a:lstStyle>
          <a:p>
            <a:r>
              <a:rPr lang="en-GB"/>
              <a:t>Heading</a:t>
            </a:r>
          </a:p>
        </p:txBody>
      </p:sp>
      <p:sp>
        <p:nvSpPr>
          <p:cNvPr id="17" name="Text Placeholder 2">
            <a:extLst>
              <a:ext uri="{FF2B5EF4-FFF2-40B4-BE49-F238E27FC236}">
                <a16:creationId xmlns:a16="http://schemas.microsoft.com/office/drawing/2014/main" id="{145D2B57-B97B-B347-9DEB-D5C1AC753AE7}"/>
              </a:ext>
            </a:extLst>
          </p:cNvPr>
          <p:cNvSpPr>
            <a:spLocks noGrp="1"/>
          </p:cNvSpPr>
          <p:nvPr>
            <p:ph type="body" sz="quarter" idx="18" hasCustomPrompt="1"/>
          </p:nvPr>
        </p:nvSpPr>
        <p:spPr>
          <a:xfrm>
            <a:off x="520708" y="1897014"/>
            <a:ext cx="3348000" cy="684000"/>
          </a:xfrm>
        </p:spPr>
        <p:txBody>
          <a:bodyPr anchor="ctr"/>
          <a:lstStyle>
            <a:lvl1pPr algn="ctr">
              <a:buNone/>
              <a:defRPr sz="2200" b="1">
                <a:solidFill>
                  <a:schemeClr val="accent6"/>
                </a:solidFill>
              </a:defRPr>
            </a:lvl1pPr>
          </a:lstStyle>
          <a:p>
            <a:pPr lvl="0"/>
            <a:r>
              <a:rPr lang="en-GB"/>
              <a:t>Insert title</a:t>
            </a:r>
          </a:p>
        </p:txBody>
      </p:sp>
      <p:sp>
        <p:nvSpPr>
          <p:cNvPr id="18" name="Text Placeholder 2">
            <a:extLst>
              <a:ext uri="{FF2B5EF4-FFF2-40B4-BE49-F238E27FC236}">
                <a16:creationId xmlns:a16="http://schemas.microsoft.com/office/drawing/2014/main" id="{53DD1D30-BF5F-3F4D-A1DE-F7778CA7ED96}"/>
              </a:ext>
            </a:extLst>
          </p:cNvPr>
          <p:cNvSpPr>
            <a:spLocks noGrp="1"/>
          </p:cNvSpPr>
          <p:nvPr>
            <p:ph type="body" sz="quarter" idx="19" hasCustomPrompt="1"/>
          </p:nvPr>
        </p:nvSpPr>
        <p:spPr>
          <a:xfrm>
            <a:off x="4474871" y="1897014"/>
            <a:ext cx="3348000" cy="684000"/>
          </a:xfrm>
        </p:spPr>
        <p:txBody>
          <a:bodyPr anchor="ctr"/>
          <a:lstStyle>
            <a:lvl1pPr algn="ctr">
              <a:buNone/>
              <a:defRPr sz="2200" b="1">
                <a:solidFill>
                  <a:schemeClr val="accent6"/>
                </a:solidFill>
              </a:defRPr>
            </a:lvl1pPr>
          </a:lstStyle>
          <a:p>
            <a:pPr lvl="0"/>
            <a:r>
              <a:rPr lang="en-GB"/>
              <a:t>Insert title</a:t>
            </a:r>
          </a:p>
        </p:txBody>
      </p:sp>
      <p:sp>
        <p:nvSpPr>
          <p:cNvPr id="23" name="Text Placeholder 2">
            <a:extLst>
              <a:ext uri="{FF2B5EF4-FFF2-40B4-BE49-F238E27FC236}">
                <a16:creationId xmlns:a16="http://schemas.microsoft.com/office/drawing/2014/main" id="{0D443938-DE7C-934D-A74E-737FAD8DA310}"/>
              </a:ext>
            </a:extLst>
          </p:cNvPr>
          <p:cNvSpPr>
            <a:spLocks noGrp="1"/>
          </p:cNvSpPr>
          <p:nvPr>
            <p:ph type="body" sz="quarter" idx="20" hasCustomPrompt="1"/>
          </p:nvPr>
        </p:nvSpPr>
        <p:spPr>
          <a:xfrm>
            <a:off x="8367249" y="1891996"/>
            <a:ext cx="3348000" cy="684000"/>
          </a:xfrm>
        </p:spPr>
        <p:txBody>
          <a:bodyPr anchor="ctr"/>
          <a:lstStyle>
            <a:lvl1pPr algn="ctr">
              <a:buNone/>
              <a:defRPr sz="2200" b="1">
                <a:solidFill>
                  <a:schemeClr val="accent6"/>
                </a:solidFill>
              </a:defRPr>
            </a:lvl1pPr>
          </a:lstStyle>
          <a:p>
            <a:pPr lvl="0"/>
            <a:r>
              <a:rPr lang="en-GB"/>
              <a:t>Insert title</a:t>
            </a:r>
          </a:p>
        </p:txBody>
      </p:sp>
      <p:cxnSp>
        <p:nvCxnSpPr>
          <p:cNvPr id="25" name="Straight Connector 24">
            <a:extLst>
              <a:ext uri="{FF2B5EF4-FFF2-40B4-BE49-F238E27FC236}">
                <a16:creationId xmlns:a16="http://schemas.microsoft.com/office/drawing/2014/main" id="{B1E58B1A-02A3-B84A-8BB1-27D19814EDBF}"/>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6C73BAF5-5900-0C46-ED91-BD67D9ED4465}"/>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373070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EXT Grid boxes, Titles 4UP +Intro">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9EBD2400-C5F8-6FA7-2AD7-D6C6E9D59298}"/>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24" name="TextBox 23">
            <a:extLst>
              <a:ext uri="{FF2B5EF4-FFF2-40B4-BE49-F238E27FC236}">
                <a16:creationId xmlns:a16="http://schemas.microsoft.com/office/drawing/2014/main" id="{7D87C9DF-7113-134C-B859-0141E7D1B2DB}"/>
              </a:ext>
            </a:extLst>
          </p:cNvPr>
          <p:cNvSpPr txBox="1"/>
          <p:nvPr userDrawn="1"/>
        </p:nvSpPr>
        <p:spPr>
          <a:xfrm>
            <a:off x="4700954" y="6530388"/>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1" name="Text Placeholder 7">
            <a:extLst>
              <a:ext uri="{FF2B5EF4-FFF2-40B4-BE49-F238E27FC236}">
                <a16:creationId xmlns:a16="http://schemas.microsoft.com/office/drawing/2014/main" id="{BA897845-DFE8-7140-BE24-7AD33E02F2ED}"/>
              </a:ext>
            </a:extLst>
          </p:cNvPr>
          <p:cNvSpPr>
            <a:spLocks noGrp="1"/>
          </p:cNvSpPr>
          <p:nvPr>
            <p:ph type="body" sz="quarter" idx="13"/>
          </p:nvPr>
        </p:nvSpPr>
        <p:spPr>
          <a:xfrm>
            <a:off x="4310428" y="2185014"/>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12" name="Rectangle: Top Corners Rounded 11">
            <a:extLst>
              <a:ext uri="{FF2B5EF4-FFF2-40B4-BE49-F238E27FC236}">
                <a16:creationId xmlns:a16="http://schemas.microsoft.com/office/drawing/2014/main" id="{5E206611-9F04-2C46-95B1-573726492E29}"/>
              </a:ext>
            </a:extLst>
          </p:cNvPr>
          <p:cNvSpPr/>
          <p:nvPr userDrawn="1"/>
        </p:nvSpPr>
        <p:spPr>
          <a:xfrm>
            <a:off x="4310428" y="1285014"/>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7">
            <a:extLst>
              <a:ext uri="{FF2B5EF4-FFF2-40B4-BE49-F238E27FC236}">
                <a16:creationId xmlns:a16="http://schemas.microsoft.com/office/drawing/2014/main" id="{9E4DF866-0267-6D4B-8CF4-FAFA97285DCA}"/>
              </a:ext>
            </a:extLst>
          </p:cNvPr>
          <p:cNvSpPr>
            <a:spLocks noGrp="1"/>
          </p:cNvSpPr>
          <p:nvPr>
            <p:ph type="body" sz="quarter" idx="14"/>
          </p:nvPr>
        </p:nvSpPr>
        <p:spPr>
          <a:xfrm>
            <a:off x="8264591" y="2186048"/>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14" name="Rectangle: Top Corners Rounded 13">
            <a:extLst>
              <a:ext uri="{FF2B5EF4-FFF2-40B4-BE49-F238E27FC236}">
                <a16:creationId xmlns:a16="http://schemas.microsoft.com/office/drawing/2014/main" id="{C737232C-EBE9-2647-917F-C7C76B087CA4}"/>
              </a:ext>
            </a:extLst>
          </p:cNvPr>
          <p:cNvSpPr/>
          <p:nvPr userDrawn="1"/>
        </p:nvSpPr>
        <p:spPr>
          <a:xfrm>
            <a:off x="8264591" y="1285014"/>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 Placeholder 7">
            <a:extLst>
              <a:ext uri="{FF2B5EF4-FFF2-40B4-BE49-F238E27FC236}">
                <a16:creationId xmlns:a16="http://schemas.microsoft.com/office/drawing/2014/main" id="{B8ADAB78-EE5F-B741-8763-DEC022B42E15}"/>
              </a:ext>
            </a:extLst>
          </p:cNvPr>
          <p:cNvSpPr>
            <a:spLocks noGrp="1"/>
          </p:cNvSpPr>
          <p:nvPr>
            <p:ph type="body" sz="quarter" idx="17"/>
          </p:nvPr>
        </p:nvSpPr>
        <p:spPr>
          <a:xfrm>
            <a:off x="4310428" y="4746281"/>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16" name="Rectangle: Top Corners Rounded 15">
            <a:extLst>
              <a:ext uri="{FF2B5EF4-FFF2-40B4-BE49-F238E27FC236}">
                <a16:creationId xmlns:a16="http://schemas.microsoft.com/office/drawing/2014/main" id="{E29E7FE3-94A7-274E-9C79-62D4A777C7A5}"/>
              </a:ext>
            </a:extLst>
          </p:cNvPr>
          <p:cNvSpPr/>
          <p:nvPr userDrawn="1"/>
        </p:nvSpPr>
        <p:spPr>
          <a:xfrm>
            <a:off x="4310428" y="3846281"/>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 Placeholder 7">
            <a:extLst>
              <a:ext uri="{FF2B5EF4-FFF2-40B4-BE49-F238E27FC236}">
                <a16:creationId xmlns:a16="http://schemas.microsoft.com/office/drawing/2014/main" id="{827DCFD9-112E-A945-955D-F67D14142C69}"/>
              </a:ext>
            </a:extLst>
          </p:cNvPr>
          <p:cNvSpPr>
            <a:spLocks noGrp="1"/>
          </p:cNvSpPr>
          <p:nvPr>
            <p:ph type="body" sz="quarter" idx="18"/>
          </p:nvPr>
        </p:nvSpPr>
        <p:spPr>
          <a:xfrm>
            <a:off x="8264591" y="4747441"/>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18" name="Rectangle: Top Corners Rounded 17">
            <a:extLst>
              <a:ext uri="{FF2B5EF4-FFF2-40B4-BE49-F238E27FC236}">
                <a16:creationId xmlns:a16="http://schemas.microsoft.com/office/drawing/2014/main" id="{70713629-27C4-A749-B40D-6E3D13CBC59F}"/>
              </a:ext>
            </a:extLst>
          </p:cNvPr>
          <p:cNvSpPr/>
          <p:nvPr userDrawn="1"/>
        </p:nvSpPr>
        <p:spPr>
          <a:xfrm>
            <a:off x="8272154" y="3849215"/>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Content Placeholder 3">
            <a:extLst>
              <a:ext uri="{FF2B5EF4-FFF2-40B4-BE49-F238E27FC236}">
                <a16:creationId xmlns:a16="http://schemas.microsoft.com/office/drawing/2014/main" id="{EA0FBD3D-6E21-E549-967B-395F00EE1908}"/>
              </a:ext>
            </a:extLst>
          </p:cNvPr>
          <p:cNvSpPr>
            <a:spLocks noGrp="1"/>
          </p:cNvSpPr>
          <p:nvPr>
            <p:ph sz="quarter" idx="4294967295" hasCustomPrompt="1"/>
          </p:nvPr>
        </p:nvSpPr>
        <p:spPr>
          <a:xfrm>
            <a:off x="432000" y="1393014"/>
            <a:ext cx="3564001" cy="4865268"/>
          </a:xfrm>
        </p:spPr>
        <p:txBody>
          <a:bodyPr lIns="0" tIns="0" rIns="0" bIns="0"/>
          <a:lstStyle>
            <a:lvl1pPr marL="0" indent="0">
              <a:buNone/>
              <a:defRPr sz="2200"/>
            </a:lvl1pPr>
          </a:lstStyle>
          <a:p>
            <a:r>
              <a:rPr lang="en-GB"/>
              <a:t>Intro summary text goes here</a:t>
            </a:r>
          </a:p>
        </p:txBody>
      </p:sp>
      <p:sp>
        <p:nvSpPr>
          <p:cNvPr id="19" name="Title 1">
            <a:extLst>
              <a:ext uri="{FF2B5EF4-FFF2-40B4-BE49-F238E27FC236}">
                <a16:creationId xmlns:a16="http://schemas.microsoft.com/office/drawing/2014/main" id="{E8CEA5C8-040E-A042-A8BE-B661106C8E75}"/>
              </a:ext>
            </a:extLst>
          </p:cNvPr>
          <p:cNvSpPr>
            <a:spLocks noGrp="1"/>
          </p:cNvSpPr>
          <p:nvPr>
            <p:ph type="title" hasCustomPrompt="1"/>
          </p:nvPr>
        </p:nvSpPr>
        <p:spPr>
          <a:xfrm>
            <a:off x="432000" y="432000"/>
            <a:ext cx="11404154" cy="695727"/>
          </a:xfrm>
          <a:prstGeom prst="rect">
            <a:avLst/>
          </a:prstGeom>
        </p:spPr>
        <p:txBody>
          <a:bodyPr lIns="0" tIns="0" rIns="0" bIns="0">
            <a:normAutofit/>
          </a:bodyPr>
          <a:lstStyle>
            <a:lvl1pPr>
              <a:defRPr sz="3600" b="1">
                <a:solidFill>
                  <a:schemeClr val="tx1"/>
                </a:solidFill>
              </a:defRPr>
            </a:lvl1pPr>
          </a:lstStyle>
          <a:p>
            <a:r>
              <a:rPr lang="en-GB"/>
              <a:t>Heading</a:t>
            </a:r>
          </a:p>
        </p:txBody>
      </p:sp>
      <p:sp>
        <p:nvSpPr>
          <p:cNvPr id="26" name="Text Placeholder 2">
            <a:extLst>
              <a:ext uri="{FF2B5EF4-FFF2-40B4-BE49-F238E27FC236}">
                <a16:creationId xmlns:a16="http://schemas.microsoft.com/office/drawing/2014/main" id="{F63E93DE-B0A0-E448-839F-EC15B688DA99}"/>
              </a:ext>
            </a:extLst>
          </p:cNvPr>
          <p:cNvSpPr>
            <a:spLocks noGrp="1"/>
          </p:cNvSpPr>
          <p:nvPr>
            <p:ph type="body" sz="quarter" idx="19" hasCustomPrompt="1"/>
          </p:nvPr>
        </p:nvSpPr>
        <p:spPr>
          <a:xfrm>
            <a:off x="4418428" y="1393014"/>
            <a:ext cx="3348000" cy="684000"/>
          </a:xfrm>
        </p:spPr>
        <p:txBody>
          <a:bodyPr anchor="ctr"/>
          <a:lstStyle>
            <a:lvl1pPr algn="ctr">
              <a:buNone/>
              <a:defRPr sz="2200" b="1">
                <a:solidFill>
                  <a:schemeClr val="accent6"/>
                </a:solidFill>
              </a:defRPr>
            </a:lvl1pPr>
          </a:lstStyle>
          <a:p>
            <a:pPr lvl="0"/>
            <a:r>
              <a:rPr lang="en-GB"/>
              <a:t>Insert title</a:t>
            </a:r>
          </a:p>
        </p:txBody>
      </p:sp>
      <p:sp>
        <p:nvSpPr>
          <p:cNvPr id="27" name="Text Placeholder 2">
            <a:extLst>
              <a:ext uri="{FF2B5EF4-FFF2-40B4-BE49-F238E27FC236}">
                <a16:creationId xmlns:a16="http://schemas.microsoft.com/office/drawing/2014/main" id="{8728E9EF-F5FD-C54D-A0C4-E79B3934E34F}"/>
              </a:ext>
            </a:extLst>
          </p:cNvPr>
          <p:cNvSpPr>
            <a:spLocks noGrp="1"/>
          </p:cNvSpPr>
          <p:nvPr>
            <p:ph type="body" sz="quarter" idx="20" hasCustomPrompt="1"/>
          </p:nvPr>
        </p:nvSpPr>
        <p:spPr>
          <a:xfrm>
            <a:off x="8372591" y="1394399"/>
            <a:ext cx="3348000" cy="684000"/>
          </a:xfrm>
        </p:spPr>
        <p:txBody>
          <a:bodyPr anchor="ctr"/>
          <a:lstStyle>
            <a:lvl1pPr algn="ctr">
              <a:buNone/>
              <a:defRPr sz="2200" b="1">
                <a:solidFill>
                  <a:schemeClr val="accent6"/>
                </a:solidFill>
              </a:defRPr>
            </a:lvl1pPr>
          </a:lstStyle>
          <a:p>
            <a:pPr lvl="0"/>
            <a:r>
              <a:rPr lang="en-GB"/>
              <a:t>Insert title</a:t>
            </a:r>
          </a:p>
        </p:txBody>
      </p:sp>
      <p:sp>
        <p:nvSpPr>
          <p:cNvPr id="28" name="Text Placeholder 2">
            <a:extLst>
              <a:ext uri="{FF2B5EF4-FFF2-40B4-BE49-F238E27FC236}">
                <a16:creationId xmlns:a16="http://schemas.microsoft.com/office/drawing/2014/main" id="{13CE4756-EA5A-644E-8E3C-7A8854117627}"/>
              </a:ext>
            </a:extLst>
          </p:cNvPr>
          <p:cNvSpPr>
            <a:spLocks noGrp="1"/>
          </p:cNvSpPr>
          <p:nvPr>
            <p:ph type="body" sz="quarter" idx="21" hasCustomPrompt="1"/>
          </p:nvPr>
        </p:nvSpPr>
        <p:spPr>
          <a:xfrm>
            <a:off x="4418428" y="3954281"/>
            <a:ext cx="3348000" cy="684000"/>
          </a:xfrm>
        </p:spPr>
        <p:txBody>
          <a:bodyPr anchor="ctr"/>
          <a:lstStyle>
            <a:lvl1pPr algn="ctr">
              <a:buNone/>
              <a:defRPr sz="2200" b="1">
                <a:solidFill>
                  <a:schemeClr val="accent6"/>
                </a:solidFill>
              </a:defRPr>
            </a:lvl1pPr>
          </a:lstStyle>
          <a:p>
            <a:pPr lvl="0"/>
            <a:r>
              <a:rPr lang="en-GB"/>
              <a:t>Insert title</a:t>
            </a:r>
          </a:p>
        </p:txBody>
      </p:sp>
      <p:sp>
        <p:nvSpPr>
          <p:cNvPr id="29" name="Text Placeholder 2">
            <a:extLst>
              <a:ext uri="{FF2B5EF4-FFF2-40B4-BE49-F238E27FC236}">
                <a16:creationId xmlns:a16="http://schemas.microsoft.com/office/drawing/2014/main" id="{A023CEAC-43CB-D349-B655-0C148109A5B5}"/>
              </a:ext>
            </a:extLst>
          </p:cNvPr>
          <p:cNvSpPr>
            <a:spLocks noGrp="1"/>
          </p:cNvSpPr>
          <p:nvPr>
            <p:ph type="body" sz="quarter" idx="22" hasCustomPrompt="1"/>
          </p:nvPr>
        </p:nvSpPr>
        <p:spPr>
          <a:xfrm>
            <a:off x="8380154" y="3954281"/>
            <a:ext cx="3348000" cy="684000"/>
          </a:xfrm>
        </p:spPr>
        <p:txBody>
          <a:bodyPr anchor="ctr"/>
          <a:lstStyle>
            <a:lvl1pPr algn="ctr">
              <a:buNone/>
              <a:defRPr sz="2200" b="1">
                <a:solidFill>
                  <a:schemeClr val="accent6"/>
                </a:solidFill>
              </a:defRPr>
            </a:lvl1pPr>
          </a:lstStyle>
          <a:p>
            <a:pPr lvl="0"/>
            <a:r>
              <a:rPr lang="en-GB"/>
              <a:t>Insert title</a:t>
            </a:r>
          </a:p>
        </p:txBody>
      </p:sp>
      <p:cxnSp>
        <p:nvCxnSpPr>
          <p:cNvPr id="21" name="Straight Connector 20">
            <a:extLst>
              <a:ext uri="{FF2B5EF4-FFF2-40B4-BE49-F238E27FC236}">
                <a16:creationId xmlns:a16="http://schemas.microsoft.com/office/drawing/2014/main" id="{7116781D-5A03-6141-8389-E5AB404ECD9E}"/>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36B9BB60-BD70-1857-B877-C41DEC1AF454}"/>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442256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EXT Grid boxes, Titles 5UP">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19" name="Text Placeholder 7">
            <a:extLst>
              <a:ext uri="{FF2B5EF4-FFF2-40B4-BE49-F238E27FC236}">
                <a16:creationId xmlns:a16="http://schemas.microsoft.com/office/drawing/2014/main" id="{7F90A04B-AAE8-A248-ADF6-A73BF8ECD7AE}"/>
              </a:ext>
            </a:extLst>
          </p:cNvPr>
          <p:cNvSpPr>
            <a:spLocks noGrp="1"/>
          </p:cNvSpPr>
          <p:nvPr>
            <p:ph type="body" sz="quarter" idx="14"/>
          </p:nvPr>
        </p:nvSpPr>
        <p:spPr>
          <a:xfrm>
            <a:off x="2370978" y="1990987"/>
            <a:ext cx="3564000" cy="1512000"/>
          </a:xfrm>
          <a:prstGeom prst="rect">
            <a:avLst/>
          </a:prstGeom>
          <a:solidFill>
            <a:srgbClr val="F2F2F2"/>
          </a:solidFill>
        </p:spPr>
        <p:txBody>
          <a:bodyPr lIns="216000" tIns="216000" rIns="216000" bIns="216000">
            <a:noAutofit/>
          </a:bodyPr>
          <a:lstStyle>
            <a:lvl1pPr marL="0" indent="0" algn="ctr">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0" name="Rectangle: Top Corners Rounded 19">
            <a:extLst>
              <a:ext uri="{FF2B5EF4-FFF2-40B4-BE49-F238E27FC236}">
                <a16:creationId xmlns:a16="http://schemas.microsoft.com/office/drawing/2014/main" id="{08FEBAA5-9C5F-2648-899B-9991822EBFF6}"/>
              </a:ext>
            </a:extLst>
          </p:cNvPr>
          <p:cNvSpPr/>
          <p:nvPr userDrawn="1"/>
        </p:nvSpPr>
        <p:spPr>
          <a:xfrm>
            <a:off x="2370978" y="1113399"/>
            <a:ext cx="3564000" cy="899876"/>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 Placeholder 7">
            <a:extLst>
              <a:ext uri="{FF2B5EF4-FFF2-40B4-BE49-F238E27FC236}">
                <a16:creationId xmlns:a16="http://schemas.microsoft.com/office/drawing/2014/main" id="{242484D6-4364-A442-9ABC-5042556E6205}"/>
              </a:ext>
            </a:extLst>
          </p:cNvPr>
          <p:cNvSpPr>
            <a:spLocks noGrp="1"/>
          </p:cNvSpPr>
          <p:nvPr>
            <p:ph type="body" sz="quarter" idx="15"/>
          </p:nvPr>
        </p:nvSpPr>
        <p:spPr>
          <a:xfrm>
            <a:off x="6257024" y="1990987"/>
            <a:ext cx="3564000" cy="1512000"/>
          </a:xfrm>
          <a:prstGeom prst="rect">
            <a:avLst/>
          </a:prstGeom>
          <a:solidFill>
            <a:srgbClr val="F2F2F2"/>
          </a:solidFill>
        </p:spPr>
        <p:txBody>
          <a:bodyPr lIns="216000" tIns="216000" rIns="216000" bIns="216000">
            <a:noAutofit/>
          </a:bodyPr>
          <a:lstStyle>
            <a:lvl1pPr marL="0" indent="0" algn="ctr">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2" name="Rectangle: Top Corners Rounded 21">
            <a:extLst>
              <a:ext uri="{FF2B5EF4-FFF2-40B4-BE49-F238E27FC236}">
                <a16:creationId xmlns:a16="http://schemas.microsoft.com/office/drawing/2014/main" id="{9E7ED11E-4751-6140-AC11-8C5B88B96EE4}"/>
              </a:ext>
            </a:extLst>
          </p:cNvPr>
          <p:cNvSpPr/>
          <p:nvPr userDrawn="1"/>
        </p:nvSpPr>
        <p:spPr>
          <a:xfrm>
            <a:off x="6257024" y="1090988"/>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 Placeholder 7">
            <a:extLst>
              <a:ext uri="{FF2B5EF4-FFF2-40B4-BE49-F238E27FC236}">
                <a16:creationId xmlns:a16="http://schemas.microsoft.com/office/drawing/2014/main" id="{6017D8E3-CAD4-674B-ABC3-946291000D2B}"/>
              </a:ext>
            </a:extLst>
          </p:cNvPr>
          <p:cNvSpPr>
            <a:spLocks noGrp="1"/>
          </p:cNvSpPr>
          <p:nvPr>
            <p:ph type="body" sz="quarter" idx="16"/>
          </p:nvPr>
        </p:nvSpPr>
        <p:spPr>
          <a:xfrm>
            <a:off x="412708" y="4649267"/>
            <a:ext cx="3564000" cy="1512000"/>
          </a:xfrm>
          <a:prstGeom prst="rect">
            <a:avLst/>
          </a:prstGeom>
          <a:solidFill>
            <a:srgbClr val="F2F2F2"/>
          </a:solidFill>
        </p:spPr>
        <p:txBody>
          <a:bodyPr lIns="216000" tIns="216000" rIns="216000" bIns="216000">
            <a:noAutofit/>
          </a:bodyPr>
          <a:lstStyle>
            <a:lvl1pPr marL="0" indent="0" algn="ctr">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4" name="TextBox 23">
            <a:extLst>
              <a:ext uri="{FF2B5EF4-FFF2-40B4-BE49-F238E27FC236}">
                <a16:creationId xmlns:a16="http://schemas.microsoft.com/office/drawing/2014/main" id="{7D87C9DF-7113-134C-B859-0141E7D1B2DB}"/>
              </a:ext>
            </a:extLst>
          </p:cNvPr>
          <p:cNvSpPr txBox="1"/>
          <p:nvPr userDrawn="1"/>
        </p:nvSpPr>
        <p:spPr>
          <a:xfrm>
            <a:off x="4700954" y="6530388"/>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25" name="Rectangle: Top Corners Rounded 24">
            <a:extLst>
              <a:ext uri="{FF2B5EF4-FFF2-40B4-BE49-F238E27FC236}">
                <a16:creationId xmlns:a16="http://schemas.microsoft.com/office/drawing/2014/main" id="{8FD6A08D-6DD3-C845-8B17-CC9297B607DC}"/>
              </a:ext>
            </a:extLst>
          </p:cNvPr>
          <p:cNvSpPr/>
          <p:nvPr userDrawn="1"/>
        </p:nvSpPr>
        <p:spPr>
          <a:xfrm>
            <a:off x="412708" y="3749267"/>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Placeholder 7">
            <a:extLst>
              <a:ext uri="{FF2B5EF4-FFF2-40B4-BE49-F238E27FC236}">
                <a16:creationId xmlns:a16="http://schemas.microsoft.com/office/drawing/2014/main" id="{07BD5561-5536-6F4A-AD32-EFB7423F22AA}"/>
              </a:ext>
            </a:extLst>
          </p:cNvPr>
          <p:cNvSpPr>
            <a:spLocks noGrp="1"/>
          </p:cNvSpPr>
          <p:nvPr>
            <p:ph type="body" sz="quarter" idx="17"/>
          </p:nvPr>
        </p:nvSpPr>
        <p:spPr>
          <a:xfrm>
            <a:off x="4332197" y="4649267"/>
            <a:ext cx="3564000" cy="1512000"/>
          </a:xfrm>
          <a:prstGeom prst="rect">
            <a:avLst/>
          </a:prstGeom>
          <a:solidFill>
            <a:srgbClr val="F2F2F2"/>
          </a:solidFill>
        </p:spPr>
        <p:txBody>
          <a:bodyPr lIns="216000" tIns="216000" rIns="216000" bIns="216000">
            <a:noAutofit/>
          </a:bodyPr>
          <a:lstStyle>
            <a:lvl1pPr marL="0" indent="0" algn="ctr">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7" name="Rectangle: Top Corners Rounded 26">
            <a:extLst>
              <a:ext uri="{FF2B5EF4-FFF2-40B4-BE49-F238E27FC236}">
                <a16:creationId xmlns:a16="http://schemas.microsoft.com/office/drawing/2014/main" id="{B5A7277B-59DD-844A-A364-77AED24CBAC1}"/>
              </a:ext>
            </a:extLst>
          </p:cNvPr>
          <p:cNvSpPr/>
          <p:nvPr userDrawn="1"/>
        </p:nvSpPr>
        <p:spPr>
          <a:xfrm>
            <a:off x="4339760" y="3751041"/>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 Placeholder 7">
            <a:extLst>
              <a:ext uri="{FF2B5EF4-FFF2-40B4-BE49-F238E27FC236}">
                <a16:creationId xmlns:a16="http://schemas.microsoft.com/office/drawing/2014/main" id="{FD9A3BB3-7E48-6A41-BE78-2AD280277FB7}"/>
              </a:ext>
            </a:extLst>
          </p:cNvPr>
          <p:cNvSpPr>
            <a:spLocks noGrp="1"/>
          </p:cNvSpPr>
          <p:nvPr>
            <p:ph type="body" sz="quarter" idx="18"/>
          </p:nvPr>
        </p:nvSpPr>
        <p:spPr>
          <a:xfrm>
            <a:off x="8259249" y="4650425"/>
            <a:ext cx="3564000" cy="1512000"/>
          </a:xfrm>
          <a:prstGeom prst="rect">
            <a:avLst/>
          </a:prstGeom>
          <a:solidFill>
            <a:srgbClr val="F2F2F2"/>
          </a:solidFill>
        </p:spPr>
        <p:txBody>
          <a:bodyPr lIns="216000" tIns="216000" rIns="216000" bIns="216000">
            <a:noAutofit/>
          </a:bodyPr>
          <a:lstStyle>
            <a:lvl1pPr marL="0" indent="0" algn="ctr">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9" name="Rectangle: Top Corners Rounded 28">
            <a:extLst>
              <a:ext uri="{FF2B5EF4-FFF2-40B4-BE49-F238E27FC236}">
                <a16:creationId xmlns:a16="http://schemas.microsoft.com/office/drawing/2014/main" id="{FC04B02F-94D2-6E4A-ADC2-EE378D70C248}"/>
              </a:ext>
            </a:extLst>
          </p:cNvPr>
          <p:cNvSpPr/>
          <p:nvPr userDrawn="1"/>
        </p:nvSpPr>
        <p:spPr>
          <a:xfrm>
            <a:off x="8259249" y="3749267"/>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itle 1">
            <a:extLst>
              <a:ext uri="{FF2B5EF4-FFF2-40B4-BE49-F238E27FC236}">
                <a16:creationId xmlns:a16="http://schemas.microsoft.com/office/drawing/2014/main" id="{D61316BA-3A2D-A349-8FD8-DEAD56529B8A}"/>
              </a:ext>
            </a:extLst>
          </p:cNvPr>
          <p:cNvSpPr>
            <a:spLocks noGrp="1"/>
          </p:cNvSpPr>
          <p:nvPr>
            <p:ph type="title" hasCustomPrompt="1"/>
          </p:nvPr>
        </p:nvSpPr>
        <p:spPr>
          <a:xfrm>
            <a:off x="432000" y="432000"/>
            <a:ext cx="11404154" cy="695727"/>
          </a:xfrm>
          <a:prstGeom prst="rect">
            <a:avLst/>
          </a:prstGeom>
        </p:spPr>
        <p:txBody>
          <a:bodyPr lIns="0" tIns="0" rIns="0" bIns="0">
            <a:normAutofit/>
          </a:bodyPr>
          <a:lstStyle>
            <a:lvl1pPr>
              <a:defRPr sz="3600" b="1">
                <a:solidFill>
                  <a:schemeClr val="tx1"/>
                </a:solidFill>
              </a:defRPr>
            </a:lvl1pPr>
          </a:lstStyle>
          <a:p>
            <a:r>
              <a:rPr lang="en-GB"/>
              <a:t>Heading</a:t>
            </a:r>
          </a:p>
        </p:txBody>
      </p:sp>
      <p:sp>
        <p:nvSpPr>
          <p:cNvPr id="34" name="Text Placeholder 2">
            <a:extLst>
              <a:ext uri="{FF2B5EF4-FFF2-40B4-BE49-F238E27FC236}">
                <a16:creationId xmlns:a16="http://schemas.microsoft.com/office/drawing/2014/main" id="{3EC696E9-078C-3E45-8DCD-5A562EAEB29A}"/>
              </a:ext>
            </a:extLst>
          </p:cNvPr>
          <p:cNvSpPr>
            <a:spLocks noGrp="1"/>
          </p:cNvSpPr>
          <p:nvPr>
            <p:ph type="body" sz="quarter" idx="24" hasCustomPrompt="1"/>
          </p:nvPr>
        </p:nvSpPr>
        <p:spPr>
          <a:xfrm>
            <a:off x="2478978" y="1228501"/>
            <a:ext cx="3348000" cy="684000"/>
          </a:xfrm>
        </p:spPr>
        <p:txBody>
          <a:bodyPr anchor="ctr"/>
          <a:lstStyle>
            <a:lvl1pPr algn="ctr">
              <a:buNone/>
              <a:defRPr sz="2200" b="1">
                <a:solidFill>
                  <a:schemeClr val="accent6"/>
                </a:solidFill>
              </a:defRPr>
            </a:lvl1pPr>
          </a:lstStyle>
          <a:p>
            <a:pPr lvl="0"/>
            <a:r>
              <a:rPr lang="en-GB"/>
              <a:t>Insert title</a:t>
            </a:r>
          </a:p>
        </p:txBody>
      </p:sp>
      <p:sp>
        <p:nvSpPr>
          <p:cNvPr id="35" name="Text Placeholder 2">
            <a:extLst>
              <a:ext uri="{FF2B5EF4-FFF2-40B4-BE49-F238E27FC236}">
                <a16:creationId xmlns:a16="http://schemas.microsoft.com/office/drawing/2014/main" id="{17258850-67A6-DA45-BCA6-3A1843C3D938}"/>
              </a:ext>
            </a:extLst>
          </p:cNvPr>
          <p:cNvSpPr>
            <a:spLocks noGrp="1"/>
          </p:cNvSpPr>
          <p:nvPr>
            <p:ph type="body" sz="quarter" idx="25" hasCustomPrompt="1"/>
          </p:nvPr>
        </p:nvSpPr>
        <p:spPr>
          <a:xfrm>
            <a:off x="6370431" y="1228501"/>
            <a:ext cx="3348000" cy="684000"/>
          </a:xfrm>
        </p:spPr>
        <p:txBody>
          <a:bodyPr anchor="ctr"/>
          <a:lstStyle>
            <a:lvl1pPr algn="ctr">
              <a:buNone/>
              <a:defRPr sz="2200" b="1">
                <a:solidFill>
                  <a:schemeClr val="accent6"/>
                </a:solidFill>
              </a:defRPr>
            </a:lvl1pPr>
          </a:lstStyle>
          <a:p>
            <a:pPr lvl="0"/>
            <a:r>
              <a:rPr lang="en-GB"/>
              <a:t>Insert title</a:t>
            </a:r>
          </a:p>
        </p:txBody>
      </p:sp>
      <p:sp>
        <p:nvSpPr>
          <p:cNvPr id="36" name="Text Placeholder 2">
            <a:extLst>
              <a:ext uri="{FF2B5EF4-FFF2-40B4-BE49-F238E27FC236}">
                <a16:creationId xmlns:a16="http://schemas.microsoft.com/office/drawing/2014/main" id="{89D36508-91C9-D341-BD22-8B7D09BC1DA2}"/>
              </a:ext>
            </a:extLst>
          </p:cNvPr>
          <p:cNvSpPr>
            <a:spLocks noGrp="1"/>
          </p:cNvSpPr>
          <p:nvPr>
            <p:ph type="body" sz="quarter" idx="26" hasCustomPrompt="1"/>
          </p:nvPr>
        </p:nvSpPr>
        <p:spPr>
          <a:xfrm>
            <a:off x="524490" y="3857267"/>
            <a:ext cx="3348000" cy="684000"/>
          </a:xfrm>
        </p:spPr>
        <p:txBody>
          <a:bodyPr anchor="ctr"/>
          <a:lstStyle>
            <a:lvl1pPr algn="ctr">
              <a:buNone/>
              <a:defRPr sz="2200" b="1">
                <a:solidFill>
                  <a:schemeClr val="accent6"/>
                </a:solidFill>
              </a:defRPr>
            </a:lvl1pPr>
          </a:lstStyle>
          <a:p>
            <a:pPr lvl="0"/>
            <a:r>
              <a:rPr lang="en-GB"/>
              <a:t>Insert title</a:t>
            </a:r>
          </a:p>
        </p:txBody>
      </p:sp>
      <p:sp>
        <p:nvSpPr>
          <p:cNvPr id="37" name="Text Placeholder 2">
            <a:extLst>
              <a:ext uri="{FF2B5EF4-FFF2-40B4-BE49-F238E27FC236}">
                <a16:creationId xmlns:a16="http://schemas.microsoft.com/office/drawing/2014/main" id="{5A46B0EB-2090-6B41-BC96-DD563B676CB0}"/>
              </a:ext>
            </a:extLst>
          </p:cNvPr>
          <p:cNvSpPr>
            <a:spLocks noGrp="1"/>
          </p:cNvSpPr>
          <p:nvPr>
            <p:ph type="body" sz="quarter" idx="27" hasCustomPrompt="1"/>
          </p:nvPr>
        </p:nvSpPr>
        <p:spPr>
          <a:xfrm>
            <a:off x="4460077" y="3857267"/>
            <a:ext cx="3348000" cy="684000"/>
          </a:xfrm>
        </p:spPr>
        <p:txBody>
          <a:bodyPr anchor="ctr"/>
          <a:lstStyle>
            <a:lvl1pPr algn="ctr">
              <a:buNone/>
              <a:defRPr sz="2200" b="1">
                <a:solidFill>
                  <a:schemeClr val="accent6"/>
                </a:solidFill>
              </a:defRPr>
            </a:lvl1pPr>
          </a:lstStyle>
          <a:p>
            <a:pPr lvl="0"/>
            <a:r>
              <a:rPr lang="en-GB"/>
              <a:t>Insert title</a:t>
            </a:r>
          </a:p>
        </p:txBody>
      </p:sp>
      <p:sp>
        <p:nvSpPr>
          <p:cNvPr id="38" name="Text Placeholder 2">
            <a:extLst>
              <a:ext uri="{FF2B5EF4-FFF2-40B4-BE49-F238E27FC236}">
                <a16:creationId xmlns:a16="http://schemas.microsoft.com/office/drawing/2014/main" id="{BDEAB9F2-4319-8F40-BA4F-1ED7E306385C}"/>
              </a:ext>
            </a:extLst>
          </p:cNvPr>
          <p:cNvSpPr>
            <a:spLocks noGrp="1"/>
          </p:cNvSpPr>
          <p:nvPr>
            <p:ph type="body" sz="quarter" idx="28" hasCustomPrompt="1"/>
          </p:nvPr>
        </p:nvSpPr>
        <p:spPr>
          <a:xfrm>
            <a:off x="8367249" y="3857267"/>
            <a:ext cx="3348000" cy="684000"/>
          </a:xfrm>
        </p:spPr>
        <p:txBody>
          <a:bodyPr anchor="ctr"/>
          <a:lstStyle>
            <a:lvl1pPr algn="ctr">
              <a:buNone/>
              <a:defRPr sz="2200" b="1">
                <a:solidFill>
                  <a:schemeClr val="accent6"/>
                </a:solidFill>
              </a:defRPr>
            </a:lvl1pPr>
          </a:lstStyle>
          <a:p>
            <a:pPr lvl="0"/>
            <a:r>
              <a:rPr lang="en-GB"/>
              <a:t>Insert title</a:t>
            </a:r>
          </a:p>
        </p:txBody>
      </p:sp>
      <p:cxnSp>
        <p:nvCxnSpPr>
          <p:cNvPr id="31" name="Straight Connector 30">
            <a:extLst>
              <a:ext uri="{FF2B5EF4-FFF2-40B4-BE49-F238E27FC236}">
                <a16:creationId xmlns:a16="http://schemas.microsoft.com/office/drawing/2014/main" id="{463BFC66-CD6B-7E4B-8089-7EA6B13C54A5}"/>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75778E56-0E45-B720-1A87-18BF82CEDE92}"/>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1167042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TEXT Grid boxes, Titles 6UP">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47286FFC-BD82-6E40-BA0C-B1C0F7127A99}"/>
              </a:ext>
            </a:extLst>
          </p:cNvPr>
          <p:cNvSpPr>
            <a:spLocks noGrp="1"/>
          </p:cNvSpPr>
          <p:nvPr>
            <p:ph type="body" sz="quarter" idx="13"/>
          </p:nvPr>
        </p:nvSpPr>
        <p:spPr>
          <a:xfrm>
            <a:off x="412708" y="2088000"/>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pPr algn="r"/>
              <a:t>‹#›</a:t>
            </a:fld>
            <a:endParaRPr lang="en-GB" sz="1200">
              <a:solidFill>
                <a:schemeClr val="accent6"/>
              </a:solidFill>
            </a:endParaRPr>
          </a:p>
        </p:txBody>
      </p:sp>
      <p:sp>
        <p:nvSpPr>
          <p:cNvPr id="4" name="Rectangle: Top Corners Rounded 3">
            <a:extLst>
              <a:ext uri="{FF2B5EF4-FFF2-40B4-BE49-F238E27FC236}">
                <a16:creationId xmlns:a16="http://schemas.microsoft.com/office/drawing/2014/main" id="{B540671A-ED56-3548-A508-080ABBDB5E58}"/>
              </a:ext>
            </a:extLst>
          </p:cNvPr>
          <p:cNvSpPr/>
          <p:nvPr userDrawn="1"/>
        </p:nvSpPr>
        <p:spPr>
          <a:xfrm>
            <a:off x="412708" y="1188000"/>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 Placeholder 7">
            <a:extLst>
              <a:ext uri="{FF2B5EF4-FFF2-40B4-BE49-F238E27FC236}">
                <a16:creationId xmlns:a16="http://schemas.microsoft.com/office/drawing/2014/main" id="{7F90A04B-AAE8-A248-ADF6-A73BF8ECD7AE}"/>
              </a:ext>
            </a:extLst>
          </p:cNvPr>
          <p:cNvSpPr>
            <a:spLocks noGrp="1"/>
          </p:cNvSpPr>
          <p:nvPr>
            <p:ph type="body" sz="quarter" idx="14"/>
          </p:nvPr>
        </p:nvSpPr>
        <p:spPr>
          <a:xfrm>
            <a:off x="4366871" y="2089034"/>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0" name="Rectangle: Top Corners Rounded 19">
            <a:extLst>
              <a:ext uri="{FF2B5EF4-FFF2-40B4-BE49-F238E27FC236}">
                <a16:creationId xmlns:a16="http://schemas.microsoft.com/office/drawing/2014/main" id="{08FEBAA5-9C5F-2648-899B-9991822EBFF6}"/>
              </a:ext>
            </a:extLst>
          </p:cNvPr>
          <p:cNvSpPr/>
          <p:nvPr userDrawn="1"/>
        </p:nvSpPr>
        <p:spPr>
          <a:xfrm>
            <a:off x="4366871" y="1188000"/>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 Placeholder 7">
            <a:extLst>
              <a:ext uri="{FF2B5EF4-FFF2-40B4-BE49-F238E27FC236}">
                <a16:creationId xmlns:a16="http://schemas.microsoft.com/office/drawing/2014/main" id="{242484D6-4364-A442-9ABC-5042556E6205}"/>
              </a:ext>
            </a:extLst>
          </p:cNvPr>
          <p:cNvSpPr>
            <a:spLocks noGrp="1"/>
          </p:cNvSpPr>
          <p:nvPr>
            <p:ph type="body" sz="quarter" idx="15"/>
          </p:nvPr>
        </p:nvSpPr>
        <p:spPr>
          <a:xfrm>
            <a:off x="8259249" y="2087999"/>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2" name="Rectangle: Top Corners Rounded 21">
            <a:extLst>
              <a:ext uri="{FF2B5EF4-FFF2-40B4-BE49-F238E27FC236}">
                <a16:creationId xmlns:a16="http://schemas.microsoft.com/office/drawing/2014/main" id="{9E7ED11E-4751-6140-AC11-8C5B88B96EE4}"/>
              </a:ext>
            </a:extLst>
          </p:cNvPr>
          <p:cNvSpPr/>
          <p:nvPr userDrawn="1"/>
        </p:nvSpPr>
        <p:spPr>
          <a:xfrm>
            <a:off x="8259249" y="1188000"/>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 Placeholder 7">
            <a:extLst>
              <a:ext uri="{FF2B5EF4-FFF2-40B4-BE49-F238E27FC236}">
                <a16:creationId xmlns:a16="http://schemas.microsoft.com/office/drawing/2014/main" id="{6017D8E3-CAD4-674B-ABC3-946291000D2B}"/>
              </a:ext>
            </a:extLst>
          </p:cNvPr>
          <p:cNvSpPr>
            <a:spLocks noGrp="1"/>
          </p:cNvSpPr>
          <p:nvPr>
            <p:ph type="body" sz="quarter" idx="16"/>
          </p:nvPr>
        </p:nvSpPr>
        <p:spPr>
          <a:xfrm>
            <a:off x="412708" y="4649267"/>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4" name="TextBox 23">
            <a:extLst>
              <a:ext uri="{FF2B5EF4-FFF2-40B4-BE49-F238E27FC236}">
                <a16:creationId xmlns:a16="http://schemas.microsoft.com/office/drawing/2014/main" id="{7D87C9DF-7113-134C-B859-0141E7D1B2DB}"/>
              </a:ext>
            </a:extLst>
          </p:cNvPr>
          <p:cNvSpPr txBox="1"/>
          <p:nvPr userDrawn="1"/>
        </p:nvSpPr>
        <p:spPr>
          <a:xfrm>
            <a:off x="4700954" y="6530388"/>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25" name="Rectangle: Top Corners Rounded 24">
            <a:extLst>
              <a:ext uri="{FF2B5EF4-FFF2-40B4-BE49-F238E27FC236}">
                <a16:creationId xmlns:a16="http://schemas.microsoft.com/office/drawing/2014/main" id="{8FD6A08D-6DD3-C845-8B17-CC9297B607DC}"/>
              </a:ext>
            </a:extLst>
          </p:cNvPr>
          <p:cNvSpPr/>
          <p:nvPr userDrawn="1"/>
        </p:nvSpPr>
        <p:spPr>
          <a:xfrm>
            <a:off x="412708" y="3749267"/>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Placeholder 7">
            <a:extLst>
              <a:ext uri="{FF2B5EF4-FFF2-40B4-BE49-F238E27FC236}">
                <a16:creationId xmlns:a16="http://schemas.microsoft.com/office/drawing/2014/main" id="{07BD5561-5536-6F4A-AD32-EFB7423F22AA}"/>
              </a:ext>
            </a:extLst>
          </p:cNvPr>
          <p:cNvSpPr>
            <a:spLocks noGrp="1"/>
          </p:cNvSpPr>
          <p:nvPr>
            <p:ph type="body" sz="quarter" idx="17"/>
          </p:nvPr>
        </p:nvSpPr>
        <p:spPr>
          <a:xfrm>
            <a:off x="4366871" y="4650427"/>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7" name="Rectangle: Top Corners Rounded 26">
            <a:extLst>
              <a:ext uri="{FF2B5EF4-FFF2-40B4-BE49-F238E27FC236}">
                <a16:creationId xmlns:a16="http://schemas.microsoft.com/office/drawing/2014/main" id="{B5A7277B-59DD-844A-A364-77AED24CBAC1}"/>
              </a:ext>
            </a:extLst>
          </p:cNvPr>
          <p:cNvSpPr/>
          <p:nvPr userDrawn="1"/>
        </p:nvSpPr>
        <p:spPr>
          <a:xfrm>
            <a:off x="4374434" y="3752201"/>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 Placeholder 7">
            <a:extLst>
              <a:ext uri="{FF2B5EF4-FFF2-40B4-BE49-F238E27FC236}">
                <a16:creationId xmlns:a16="http://schemas.microsoft.com/office/drawing/2014/main" id="{FD9A3BB3-7E48-6A41-BE78-2AD280277FB7}"/>
              </a:ext>
            </a:extLst>
          </p:cNvPr>
          <p:cNvSpPr>
            <a:spLocks noGrp="1"/>
          </p:cNvSpPr>
          <p:nvPr>
            <p:ph type="body" sz="quarter" idx="18"/>
          </p:nvPr>
        </p:nvSpPr>
        <p:spPr>
          <a:xfrm>
            <a:off x="8259249" y="4650425"/>
            <a:ext cx="3564000" cy="1512000"/>
          </a:xfrm>
          <a:prstGeom prst="rect">
            <a:avLst/>
          </a:prstGeom>
          <a:solidFill>
            <a:srgbClr val="F2F2F2"/>
          </a:solidFill>
        </p:spPr>
        <p:txBody>
          <a:bodyPr lIns="216000" tIns="216000" rIns="216000" bIns="216000">
            <a:noAutofit/>
          </a:bodyPr>
          <a:lstStyle>
            <a:lvl1pPr marL="0" indent="0">
              <a:lnSpc>
                <a:spcPts val="2200"/>
              </a:lnSpc>
              <a:spcBef>
                <a:spcPts val="0"/>
              </a:spcBef>
              <a:spcAft>
                <a:spcPts val="900"/>
              </a:spcAft>
              <a:buClr>
                <a:schemeClr val="tx1"/>
              </a:buClr>
              <a:buNone/>
              <a:defRPr sz="1800">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Click to edit Master text styles</a:t>
            </a:r>
          </a:p>
        </p:txBody>
      </p:sp>
      <p:sp>
        <p:nvSpPr>
          <p:cNvPr id="29" name="Rectangle: Top Corners Rounded 28">
            <a:extLst>
              <a:ext uri="{FF2B5EF4-FFF2-40B4-BE49-F238E27FC236}">
                <a16:creationId xmlns:a16="http://schemas.microsoft.com/office/drawing/2014/main" id="{FC04B02F-94D2-6E4A-ADC2-EE378D70C248}"/>
              </a:ext>
            </a:extLst>
          </p:cNvPr>
          <p:cNvSpPr/>
          <p:nvPr userDrawn="1"/>
        </p:nvSpPr>
        <p:spPr>
          <a:xfrm>
            <a:off x="8259249" y="3749267"/>
            <a:ext cx="3564000" cy="900000"/>
          </a:xfrm>
          <a:prstGeom prst="round2SameRect">
            <a:avLst/>
          </a:prstGeom>
          <a:solidFill>
            <a:srgbClr val="E4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itle 1">
            <a:extLst>
              <a:ext uri="{FF2B5EF4-FFF2-40B4-BE49-F238E27FC236}">
                <a16:creationId xmlns:a16="http://schemas.microsoft.com/office/drawing/2014/main" id="{5FEA82EC-5F70-2C43-B773-938E8FCB9FD7}"/>
              </a:ext>
            </a:extLst>
          </p:cNvPr>
          <p:cNvSpPr>
            <a:spLocks noGrp="1"/>
          </p:cNvSpPr>
          <p:nvPr>
            <p:ph type="title" hasCustomPrompt="1"/>
          </p:nvPr>
        </p:nvSpPr>
        <p:spPr>
          <a:xfrm>
            <a:off x="432000" y="432000"/>
            <a:ext cx="11404154" cy="695727"/>
          </a:xfrm>
          <a:prstGeom prst="rect">
            <a:avLst/>
          </a:prstGeom>
        </p:spPr>
        <p:txBody>
          <a:bodyPr lIns="0" tIns="0" rIns="0" bIns="0">
            <a:normAutofit/>
          </a:bodyPr>
          <a:lstStyle>
            <a:lvl1pPr>
              <a:defRPr sz="3600" b="1">
                <a:solidFill>
                  <a:schemeClr val="tx1"/>
                </a:solidFill>
              </a:defRPr>
            </a:lvl1pPr>
          </a:lstStyle>
          <a:p>
            <a:r>
              <a:rPr lang="en-GB"/>
              <a:t>Heading</a:t>
            </a:r>
          </a:p>
        </p:txBody>
      </p:sp>
      <p:sp>
        <p:nvSpPr>
          <p:cNvPr id="31" name="Text Placeholder 2">
            <a:extLst>
              <a:ext uri="{FF2B5EF4-FFF2-40B4-BE49-F238E27FC236}">
                <a16:creationId xmlns:a16="http://schemas.microsoft.com/office/drawing/2014/main" id="{B9F8E112-B1EA-6542-A337-A038C269AD7A}"/>
              </a:ext>
            </a:extLst>
          </p:cNvPr>
          <p:cNvSpPr>
            <a:spLocks noGrp="1"/>
          </p:cNvSpPr>
          <p:nvPr>
            <p:ph type="body" sz="quarter" idx="19" hasCustomPrompt="1"/>
          </p:nvPr>
        </p:nvSpPr>
        <p:spPr>
          <a:xfrm>
            <a:off x="520708" y="1296000"/>
            <a:ext cx="3348000" cy="684000"/>
          </a:xfrm>
        </p:spPr>
        <p:txBody>
          <a:bodyPr anchor="ctr"/>
          <a:lstStyle>
            <a:lvl1pPr algn="ctr">
              <a:buNone/>
              <a:defRPr sz="2200" b="1">
                <a:solidFill>
                  <a:schemeClr val="accent6"/>
                </a:solidFill>
              </a:defRPr>
            </a:lvl1pPr>
          </a:lstStyle>
          <a:p>
            <a:pPr lvl="0"/>
            <a:r>
              <a:rPr lang="en-GB"/>
              <a:t>Insert title</a:t>
            </a:r>
          </a:p>
        </p:txBody>
      </p:sp>
      <p:sp>
        <p:nvSpPr>
          <p:cNvPr id="32" name="Text Placeholder 2">
            <a:extLst>
              <a:ext uri="{FF2B5EF4-FFF2-40B4-BE49-F238E27FC236}">
                <a16:creationId xmlns:a16="http://schemas.microsoft.com/office/drawing/2014/main" id="{C36E8D2E-4AD7-3342-855A-6E726FEDA399}"/>
              </a:ext>
            </a:extLst>
          </p:cNvPr>
          <p:cNvSpPr>
            <a:spLocks noGrp="1"/>
          </p:cNvSpPr>
          <p:nvPr>
            <p:ph type="body" sz="quarter" idx="20" hasCustomPrompt="1"/>
          </p:nvPr>
        </p:nvSpPr>
        <p:spPr>
          <a:xfrm>
            <a:off x="4482434" y="1296000"/>
            <a:ext cx="3348000" cy="684000"/>
          </a:xfrm>
        </p:spPr>
        <p:txBody>
          <a:bodyPr anchor="ctr"/>
          <a:lstStyle>
            <a:lvl1pPr algn="ctr">
              <a:buNone/>
              <a:defRPr sz="2200" b="1">
                <a:solidFill>
                  <a:schemeClr val="accent6"/>
                </a:solidFill>
              </a:defRPr>
            </a:lvl1pPr>
          </a:lstStyle>
          <a:p>
            <a:pPr lvl="0"/>
            <a:r>
              <a:rPr lang="en-GB"/>
              <a:t>Insert title</a:t>
            </a:r>
          </a:p>
        </p:txBody>
      </p:sp>
      <p:sp>
        <p:nvSpPr>
          <p:cNvPr id="35" name="Text Placeholder 2">
            <a:extLst>
              <a:ext uri="{FF2B5EF4-FFF2-40B4-BE49-F238E27FC236}">
                <a16:creationId xmlns:a16="http://schemas.microsoft.com/office/drawing/2014/main" id="{24380DA1-D506-154B-828B-630201A38F0E}"/>
              </a:ext>
            </a:extLst>
          </p:cNvPr>
          <p:cNvSpPr>
            <a:spLocks noGrp="1"/>
          </p:cNvSpPr>
          <p:nvPr>
            <p:ph type="body" sz="quarter" idx="21" hasCustomPrompt="1"/>
          </p:nvPr>
        </p:nvSpPr>
        <p:spPr>
          <a:xfrm>
            <a:off x="8367249" y="1296000"/>
            <a:ext cx="3348000" cy="684000"/>
          </a:xfrm>
        </p:spPr>
        <p:txBody>
          <a:bodyPr anchor="ctr"/>
          <a:lstStyle>
            <a:lvl1pPr algn="ctr">
              <a:buNone/>
              <a:defRPr sz="2200" b="1">
                <a:solidFill>
                  <a:schemeClr val="accent6"/>
                </a:solidFill>
              </a:defRPr>
            </a:lvl1pPr>
          </a:lstStyle>
          <a:p>
            <a:pPr lvl="0"/>
            <a:r>
              <a:rPr lang="en-GB"/>
              <a:t>Insert title</a:t>
            </a:r>
          </a:p>
        </p:txBody>
      </p:sp>
      <p:sp>
        <p:nvSpPr>
          <p:cNvPr id="37" name="Text Placeholder 2">
            <a:extLst>
              <a:ext uri="{FF2B5EF4-FFF2-40B4-BE49-F238E27FC236}">
                <a16:creationId xmlns:a16="http://schemas.microsoft.com/office/drawing/2014/main" id="{EEF0A95D-85EC-7E4C-87ED-A15257D0B02D}"/>
              </a:ext>
            </a:extLst>
          </p:cNvPr>
          <p:cNvSpPr>
            <a:spLocks noGrp="1"/>
          </p:cNvSpPr>
          <p:nvPr>
            <p:ph type="body" sz="quarter" idx="22" hasCustomPrompt="1"/>
          </p:nvPr>
        </p:nvSpPr>
        <p:spPr>
          <a:xfrm>
            <a:off x="520708" y="3857267"/>
            <a:ext cx="3348000" cy="684000"/>
          </a:xfrm>
        </p:spPr>
        <p:txBody>
          <a:bodyPr anchor="ctr"/>
          <a:lstStyle>
            <a:lvl1pPr algn="ctr">
              <a:buNone/>
              <a:defRPr sz="2200" b="1">
                <a:solidFill>
                  <a:schemeClr val="accent6"/>
                </a:solidFill>
              </a:defRPr>
            </a:lvl1pPr>
          </a:lstStyle>
          <a:p>
            <a:pPr lvl="0"/>
            <a:r>
              <a:rPr lang="en-GB"/>
              <a:t>Insert title</a:t>
            </a:r>
          </a:p>
        </p:txBody>
      </p:sp>
      <p:sp>
        <p:nvSpPr>
          <p:cNvPr id="38" name="Text Placeholder 2">
            <a:extLst>
              <a:ext uri="{FF2B5EF4-FFF2-40B4-BE49-F238E27FC236}">
                <a16:creationId xmlns:a16="http://schemas.microsoft.com/office/drawing/2014/main" id="{9B38F8DE-42A5-1243-AE49-5247BD816757}"/>
              </a:ext>
            </a:extLst>
          </p:cNvPr>
          <p:cNvSpPr>
            <a:spLocks noGrp="1"/>
          </p:cNvSpPr>
          <p:nvPr>
            <p:ph type="body" sz="quarter" idx="23" hasCustomPrompt="1"/>
          </p:nvPr>
        </p:nvSpPr>
        <p:spPr>
          <a:xfrm>
            <a:off x="4482434" y="3857267"/>
            <a:ext cx="3348000" cy="684000"/>
          </a:xfrm>
        </p:spPr>
        <p:txBody>
          <a:bodyPr anchor="ctr"/>
          <a:lstStyle>
            <a:lvl1pPr algn="ctr">
              <a:buNone/>
              <a:defRPr sz="2200" b="1">
                <a:solidFill>
                  <a:schemeClr val="accent6"/>
                </a:solidFill>
              </a:defRPr>
            </a:lvl1pPr>
          </a:lstStyle>
          <a:p>
            <a:pPr lvl="0"/>
            <a:r>
              <a:rPr lang="en-GB"/>
              <a:t>Insert title</a:t>
            </a:r>
          </a:p>
        </p:txBody>
      </p:sp>
      <p:sp>
        <p:nvSpPr>
          <p:cNvPr id="39" name="Text Placeholder 2">
            <a:extLst>
              <a:ext uri="{FF2B5EF4-FFF2-40B4-BE49-F238E27FC236}">
                <a16:creationId xmlns:a16="http://schemas.microsoft.com/office/drawing/2014/main" id="{C4DB68FB-4DB7-1741-9BB7-E3E914ECFD46}"/>
              </a:ext>
            </a:extLst>
          </p:cNvPr>
          <p:cNvSpPr>
            <a:spLocks noGrp="1"/>
          </p:cNvSpPr>
          <p:nvPr>
            <p:ph type="body" sz="quarter" idx="24" hasCustomPrompt="1"/>
          </p:nvPr>
        </p:nvSpPr>
        <p:spPr>
          <a:xfrm>
            <a:off x="8367249" y="3857267"/>
            <a:ext cx="3348000" cy="684000"/>
          </a:xfrm>
        </p:spPr>
        <p:txBody>
          <a:bodyPr anchor="ctr"/>
          <a:lstStyle>
            <a:lvl1pPr algn="ctr">
              <a:buNone/>
              <a:defRPr sz="2200" b="1">
                <a:solidFill>
                  <a:schemeClr val="accent6"/>
                </a:solidFill>
              </a:defRPr>
            </a:lvl1pPr>
          </a:lstStyle>
          <a:p>
            <a:pPr lvl="0"/>
            <a:r>
              <a:rPr lang="en-GB"/>
              <a:t>Insert title</a:t>
            </a:r>
          </a:p>
        </p:txBody>
      </p:sp>
      <p:cxnSp>
        <p:nvCxnSpPr>
          <p:cNvPr id="34" name="Straight Connector 33">
            <a:extLst>
              <a:ext uri="{FF2B5EF4-FFF2-40B4-BE49-F238E27FC236}">
                <a16:creationId xmlns:a16="http://schemas.microsoft.com/office/drawing/2014/main" id="{F5C03302-9DA8-744E-AE94-FF1801AB2637}"/>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829B64CD-1CC9-E09E-D868-6F5395EB99F2}"/>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1000579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Full page imag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2959E3C-5FB4-790C-CF99-8945D267023E}"/>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23656E6-FF78-F94F-8811-84EB59CAC3BF}"/>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t>‹#›</a:t>
            </a:fld>
            <a:endParaRPr lang="en-GB" sz="1200">
              <a:solidFill>
                <a:schemeClr val="accent6"/>
              </a:solidFill>
            </a:endParaRPr>
          </a:p>
        </p:txBody>
      </p:sp>
      <p:sp>
        <p:nvSpPr>
          <p:cNvPr id="4" name="Picture Placeholder 6">
            <a:extLst>
              <a:ext uri="{FF2B5EF4-FFF2-40B4-BE49-F238E27FC236}">
                <a16:creationId xmlns:a16="http://schemas.microsoft.com/office/drawing/2014/main" id="{82522558-9EFB-4BAA-9B27-3CE888AC5272}"/>
              </a:ext>
            </a:extLst>
          </p:cNvPr>
          <p:cNvSpPr>
            <a:spLocks noGrp="1"/>
          </p:cNvSpPr>
          <p:nvPr>
            <p:ph type="pic" sz="quarter" idx="10" hasCustomPrompt="1"/>
          </p:nvPr>
        </p:nvSpPr>
        <p:spPr>
          <a:xfrm>
            <a:off x="0" y="0"/>
            <a:ext cx="12192000" cy="6858000"/>
          </a:xfrm>
          <a:prstGeom prst="rect">
            <a:avLst/>
          </a:prstGeom>
        </p:spPr>
        <p:txBody>
          <a:bodyPr tIns="2340000"/>
          <a:lstStyle>
            <a:lvl1pPr algn="ctr">
              <a:buNone/>
              <a:defRPr/>
            </a:lvl1pPr>
          </a:lstStyle>
          <a:p>
            <a:r>
              <a:rPr lang="en-GB"/>
              <a:t>Click on image icon in centre to insert a photo</a:t>
            </a:r>
            <a:br>
              <a:rPr lang="en-GB"/>
            </a:br>
            <a:r>
              <a:rPr lang="en-GB"/>
              <a:t>(don’t forget to add Alt Text to image)</a:t>
            </a:r>
          </a:p>
        </p:txBody>
      </p:sp>
    </p:spTree>
    <p:extLst>
      <p:ext uri="{BB962C8B-B14F-4D97-AF65-F5344CB8AC3E}">
        <p14:creationId xmlns:p14="http://schemas.microsoft.com/office/powerpoint/2010/main" val="5164106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Quote blue">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D0190978-5FC4-6858-371C-AF3DAD50E21F}"/>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93DACDB8-C05A-C540-BF85-5FDDA3660A2E}"/>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2"/>
                </a:solidFill>
              </a:rPr>
              <a:t>‹#›</a:t>
            </a:fld>
            <a:endParaRPr lang="en-GB" sz="1200">
              <a:solidFill>
                <a:schemeClr val="accent2"/>
              </a:solidFill>
            </a:endParaRPr>
          </a:p>
        </p:txBody>
      </p:sp>
      <p:sp>
        <p:nvSpPr>
          <p:cNvPr id="11" name="Text Placeholder 7">
            <a:extLst>
              <a:ext uri="{FF2B5EF4-FFF2-40B4-BE49-F238E27FC236}">
                <a16:creationId xmlns:a16="http://schemas.microsoft.com/office/drawing/2014/main" id="{9F1649F8-C95E-B04E-A0E7-F89193CC9718}"/>
              </a:ext>
            </a:extLst>
          </p:cNvPr>
          <p:cNvSpPr>
            <a:spLocks noGrp="1"/>
          </p:cNvSpPr>
          <p:nvPr>
            <p:ph type="body" sz="quarter" idx="14" hasCustomPrompt="1"/>
          </p:nvPr>
        </p:nvSpPr>
        <p:spPr>
          <a:xfrm>
            <a:off x="537224" y="1314156"/>
            <a:ext cx="7503849" cy="3466727"/>
          </a:xfrm>
          <a:prstGeom prst="rect">
            <a:avLst/>
          </a:prstGeom>
        </p:spPr>
        <p:txBody>
          <a:bodyPr>
            <a:noAutofit/>
          </a:bodyPr>
          <a:lstStyle>
            <a:lvl1pPr marL="288000" indent="-288000" algn="l">
              <a:buNone/>
              <a:defRPr sz="4200" b="1">
                <a:solidFill>
                  <a:schemeClr val="tx1"/>
                </a:solidFill>
              </a:defRPr>
            </a:lvl1pPr>
            <a:lvl2pPr marL="357188" indent="0">
              <a:buNone/>
              <a:defRPr>
                <a:solidFill>
                  <a:schemeClr val="tx1"/>
                </a:solidFill>
              </a:defRPr>
            </a:lvl2pPr>
            <a:lvl3pPr marL="714375" indent="0">
              <a:buNone/>
              <a:defRPr>
                <a:solidFill>
                  <a:schemeClr val="tx1"/>
                </a:solidFill>
              </a:defRPr>
            </a:lvl3pPr>
            <a:lvl4pPr marL="1081087" indent="0">
              <a:buNone/>
              <a:defRPr>
                <a:solidFill>
                  <a:schemeClr val="tx1"/>
                </a:solidFill>
              </a:defRPr>
            </a:lvl4pPr>
            <a:lvl5pPr marL="1438275" indent="0">
              <a:buNone/>
              <a:defRPr>
                <a:solidFill>
                  <a:schemeClr val="tx1"/>
                </a:solidFill>
              </a:defRPr>
            </a:lvl5pPr>
          </a:lstStyle>
          <a:p>
            <a:pPr lvl="0"/>
            <a:r>
              <a:rPr lang="en-GB"/>
              <a:t>“Showcase quotation</a:t>
            </a:r>
            <a:br>
              <a:rPr lang="en-GB"/>
            </a:br>
            <a:r>
              <a:rPr lang="en-GB"/>
              <a:t>with left aligned text over multiple lines. Try to keep</a:t>
            </a:r>
            <a:br>
              <a:rPr lang="en-GB"/>
            </a:br>
            <a:r>
              <a:rPr lang="en-GB"/>
              <a:t>it to four lines if </a:t>
            </a:r>
            <a:r>
              <a:rPr lang="en-GB" err="1"/>
              <a:t>poss</a:t>
            </a:r>
            <a:r>
              <a:rPr lang="en-GB"/>
              <a:t> or five lines max.”</a:t>
            </a:r>
          </a:p>
        </p:txBody>
      </p:sp>
      <p:sp>
        <p:nvSpPr>
          <p:cNvPr id="6" name="Text Placeholder 6">
            <a:extLst>
              <a:ext uri="{FF2B5EF4-FFF2-40B4-BE49-F238E27FC236}">
                <a16:creationId xmlns:a16="http://schemas.microsoft.com/office/drawing/2014/main" id="{D406466E-798B-BE4C-B09F-C1B1244AAB6A}"/>
              </a:ext>
            </a:extLst>
          </p:cNvPr>
          <p:cNvSpPr>
            <a:spLocks noGrp="1"/>
          </p:cNvSpPr>
          <p:nvPr>
            <p:ph type="body" sz="quarter" idx="13" hasCustomPrompt="1"/>
          </p:nvPr>
        </p:nvSpPr>
        <p:spPr>
          <a:xfrm>
            <a:off x="828000" y="4780883"/>
            <a:ext cx="7503849" cy="896938"/>
          </a:xfrm>
          <a:prstGeom prst="rect">
            <a:avLst/>
          </a:prstGeom>
        </p:spPr>
        <p:txBody>
          <a:bodyPr/>
          <a:lstStyle>
            <a:lvl1pPr marL="0" indent="0" algn="l">
              <a:buNone/>
              <a:defRPr b="1">
                <a:solidFill>
                  <a:schemeClr val="tx1"/>
                </a:solidFill>
              </a:defRPr>
            </a:lvl1pPr>
            <a:lvl2pPr marL="357188" indent="0">
              <a:buNone/>
              <a:defRPr/>
            </a:lvl2pPr>
            <a:lvl3pPr marL="714375" indent="0">
              <a:buNone/>
              <a:defRPr/>
            </a:lvl3pPr>
            <a:lvl4pPr marL="1081087" indent="0">
              <a:buNone/>
              <a:defRPr/>
            </a:lvl4pPr>
            <a:lvl5pPr marL="1438275" indent="0">
              <a:buNone/>
              <a:defRPr/>
            </a:lvl5pPr>
          </a:lstStyle>
          <a:p>
            <a:pPr lvl="0"/>
            <a:r>
              <a:rPr lang="en-GB"/>
              <a:t>Name Surname,</a:t>
            </a:r>
            <a:br>
              <a:rPr lang="en-GB"/>
            </a:br>
            <a:r>
              <a:rPr lang="en-GB"/>
              <a:t>Job Title</a:t>
            </a:r>
          </a:p>
        </p:txBody>
      </p:sp>
      <p:cxnSp>
        <p:nvCxnSpPr>
          <p:cNvPr id="8" name="Straight Connector 7">
            <a:extLst>
              <a:ext uri="{FF2B5EF4-FFF2-40B4-BE49-F238E27FC236}">
                <a16:creationId xmlns:a16="http://schemas.microsoft.com/office/drawing/2014/main" id="{B43FE3F0-85CD-934D-A3A3-CF2B78D73A35}"/>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86FEEE-9136-D68E-6360-B4FDD6D917D2}"/>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2874887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_Quote and image 2">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DE4EE10-8D4E-C85B-5620-784900182A4E}"/>
              </a:ext>
            </a:extLst>
          </p:cNvPr>
          <p:cNvPicPr>
            <a:picLocks noChangeAspect="1"/>
          </p:cNvPicPr>
          <p:nvPr userDrawn="1"/>
        </p:nvPicPr>
        <p:blipFill>
          <a:blip r:embed="rId2"/>
          <a:srcRect/>
          <a:stretch/>
        </p:blipFill>
        <p:spPr>
          <a:xfrm>
            <a:off x="0" y="0"/>
            <a:ext cx="12192000" cy="6857999"/>
          </a:xfrm>
          <a:prstGeom prst="rect">
            <a:avLst/>
          </a:prstGeom>
        </p:spPr>
      </p:pic>
      <p:sp>
        <p:nvSpPr>
          <p:cNvPr id="10" name="Rectangle 9">
            <a:extLst>
              <a:ext uri="{FF2B5EF4-FFF2-40B4-BE49-F238E27FC236}">
                <a16:creationId xmlns:a16="http://schemas.microsoft.com/office/drawing/2014/main" id="{93DACDB8-C05A-C540-BF85-5FDDA3660A2E}"/>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t>‹#›</a:t>
            </a:fld>
            <a:endParaRPr lang="en-GB" sz="1200">
              <a:solidFill>
                <a:schemeClr val="accent6"/>
              </a:solidFill>
            </a:endParaRPr>
          </a:p>
        </p:txBody>
      </p:sp>
      <p:sp>
        <p:nvSpPr>
          <p:cNvPr id="5" name="TextBox 4">
            <a:extLst>
              <a:ext uri="{FF2B5EF4-FFF2-40B4-BE49-F238E27FC236}">
                <a16:creationId xmlns:a16="http://schemas.microsoft.com/office/drawing/2014/main" id="{7BB6C65A-583E-CC43-8A40-D9FE20EAC65C}"/>
              </a:ext>
            </a:extLst>
          </p:cNvPr>
          <p:cNvSpPr txBox="1"/>
          <p:nvPr userDrawn="1"/>
        </p:nvSpPr>
        <p:spPr>
          <a:xfrm>
            <a:off x="1963271" y="-1210235"/>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2" name="Picture Placeholder 6">
            <a:extLst>
              <a:ext uri="{FF2B5EF4-FFF2-40B4-BE49-F238E27FC236}">
                <a16:creationId xmlns:a16="http://schemas.microsoft.com/office/drawing/2014/main" id="{2C90ABAC-E435-5C65-A8FA-9E315CE9DE53}"/>
              </a:ext>
            </a:extLst>
          </p:cNvPr>
          <p:cNvSpPr>
            <a:spLocks noGrp="1"/>
          </p:cNvSpPr>
          <p:nvPr>
            <p:ph type="pic" sz="quarter" idx="10" hasCustomPrompt="1"/>
          </p:nvPr>
        </p:nvSpPr>
        <p:spPr>
          <a:xfrm>
            <a:off x="6096000" y="0"/>
            <a:ext cx="6096000" cy="6858000"/>
          </a:xfrm>
          <a:prstGeom prst="rect">
            <a:avLst/>
          </a:prstGeom>
          <a:solidFill>
            <a:schemeClr val="tx2"/>
          </a:solidFill>
        </p:spPr>
        <p:txBody>
          <a:bodyPr tIns="2340000"/>
          <a:lstStyle>
            <a:lvl1pPr algn="ctr">
              <a:buNone/>
              <a:defRPr/>
            </a:lvl1pPr>
          </a:lstStyle>
          <a:p>
            <a:r>
              <a:rPr lang="en-GB"/>
              <a:t>Click on icon to insert image (including Alt Text)</a:t>
            </a:r>
          </a:p>
        </p:txBody>
      </p:sp>
      <p:sp>
        <p:nvSpPr>
          <p:cNvPr id="6" name="Text Placeholder 7">
            <a:extLst>
              <a:ext uri="{FF2B5EF4-FFF2-40B4-BE49-F238E27FC236}">
                <a16:creationId xmlns:a16="http://schemas.microsoft.com/office/drawing/2014/main" id="{D43F37B1-1F8A-2CA4-9D19-C0E420FB42AE}"/>
              </a:ext>
            </a:extLst>
          </p:cNvPr>
          <p:cNvSpPr>
            <a:spLocks noGrp="1"/>
          </p:cNvSpPr>
          <p:nvPr>
            <p:ph type="body" sz="quarter" idx="15" hasCustomPrompt="1"/>
          </p:nvPr>
        </p:nvSpPr>
        <p:spPr>
          <a:xfrm>
            <a:off x="1337052" y="1673324"/>
            <a:ext cx="3461285" cy="658367"/>
          </a:xfrm>
          <a:prstGeom prst="rect">
            <a:avLst/>
          </a:prstGeom>
        </p:spPr>
        <p:txBody>
          <a:bodyPr lIns="0" tIns="0" rIns="0" bIns="0">
            <a:noAutofit/>
          </a:bodyPr>
          <a:lstStyle>
            <a:lvl1pPr marL="0" indent="0">
              <a:buNone/>
              <a:defRPr sz="3600" b="1">
                <a:solidFill>
                  <a:schemeClr val="tx1"/>
                </a:solidFill>
              </a:defRPr>
            </a:lvl1pPr>
            <a:lvl2pPr marL="357188" indent="0">
              <a:buNone/>
              <a:defRPr>
                <a:solidFill>
                  <a:schemeClr val="tx1"/>
                </a:solidFill>
              </a:defRPr>
            </a:lvl2pPr>
            <a:lvl3pPr marL="714375" indent="0">
              <a:buNone/>
              <a:defRPr>
                <a:solidFill>
                  <a:schemeClr val="tx1"/>
                </a:solidFill>
              </a:defRPr>
            </a:lvl3pPr>
            <a:lvl4pPr marL="1081087" indent="0">
              <a:buNone/>
              <a:defRPr>
                <a:solidFill>
                  <a:schemeClr val="tx1"/>
                </a:solidFill>
              </a:defRPr>
            </a:lvl4pPr>
            <a:lvl5pPr marL="1438275" indent="0">
              <a:buNone/>
              <a:defRPr>
                <a:solidFill>
                  <a:schemeClr val="tx1"/>
                </a:solidFill>
              </a:defRPr>
            </a:lvl5pPr>
          </a:lstStyle>
          <a:p>
            <a:pPr lvl="0"/>
            <a:r>
              <a:rPr lang="en-GB"/>
              <a:t>Heading label</a:t>
            </a:r>
          </a:p>
        </p:txBody>
      </p:sp>
      <p:sp>
        <p:nvSpPr>
          <p:cNvPr id="7" name="TextBox 6">
            <a:extLst>
              <a:ext uri="{FF2B5EF4-FFF2-40B4-BE49-F238E27FC236}">
                <a16:creationId xmlns:a16="http://schemas.microsoft.com/office/drawing/2014/main" id="{2DFAD1B1-54FF-2FC6-D407-337D3737411D}"/>
              </a:ext>
            </a:extLst>
          </p:cNvPr>
          <p:cNvSpPr txBox="1"/>
          <p:nvPr userDrawn="1"/>
        </p:nvSpPr>
        <p:spPr>
          <a:xfrm>
            <a:off x="1245609" y="2349016"/>
            <a:ext cx="3552728" cy="1200329"/>
          </a:xfrm>
          <a:prstGeom prst="rect">
            <a:avLst/>
          </a:prstGeom>
          <a:noFill/>
        </p:spPr>
        <p:txBody>
          <a:bodyPr wrap="square" rtlCol="0">
            <a:spAutoFit/>
          </a:bodyPr>
          <a:lstStyle/>
          <a:p>
            <a:r>
              <a:rPr lang="en-GB"/>
              <a:t>Text content goes over single column. Text content here goes over single column. Text content here goes over single column.  </a:t>
            </a:r>
          </a:p>
        </p:txBody>
      </p:sp>
    </p:spTree>
    <p:extLst>
      <p:ext uri="{BB962C8B-B14F-4D97-AF65-F5344CB8AC3E}">
        <p14:creationId xmlns:p14="http://schemas.microsoft.com/office/powerpoint/2010/main" val="2774764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_Quote and image 2">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DE4EE10-8D4E-C85B-5620-784900182A4E}"/>
              </a:ext>
            </a:extLst>
          </p:cNvPr>
          <p:cNvPicPr>
            <a:picLocks noChangeAspect="1"/>
          </p:cNvPicPr>
          <p:nvPr userDrawn="1"/>
        </p:nvPicPr>
        <p:blipFill>
          <a:blip r:embed="rId2"/>
          <a:srcRect/>
          <a:stretch/>
        </p:blipFill>
        <p:spPr>
          <a:xfrm>
            <a:off x="1" y="0"/>
            <a:ext cx="12191998" cy="6857999"/>
          </a:xfrm>
          <a:prstGeom prst="rect">
            <a:avLst/>
          </a:prstGeom>
        </p:spPr>
      </p:pic>
      <p:sp>
        <p:nvSpPr>
          <p:cNvPr id="10" name="Rectangle 9">
            <a:extLst>
              <a:ext uri="{FF2B5EF4-FFF2-40B4-BE49-F238E27FC236}">
                <a16:creationId xmlns:a16="http://schemas.microsoft.com/office/drawing/2014/main" id="{93DACDB8-C05A-C540-BF85-5FDDA3660A2E}"/>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t>‹#›</a:t>
            </a:fld>
            <a:endParaRPr lang="en-GB" sz="1200">
              <a:solidFill>
                <a:schemeClr val="accent6"/>
              </a:solidFill>
            </a:endParaRPr>
          </a:p>
        </p:txBody>
      </p:sp>
      <p:sp>
        <p:nvSpPr>
          <p:cNvPr id="5" name="TextBox 4">
            <a:extLst>
              <a:ext uri="{FF2B5EF4-FFF2-40B4-BE49-F238E27FC236}">
                <a16:creationId xmlns:a16="http://schemas.microsoft.com/office/drawing/2014/main" id="{7BB6C65A-583E-CC43-8A40-D9FE20EAC65C}"/>
              </a:ext>
            </a:extLst>
          </p:cNvPr>
          <p:cNvSpPr txBox="1"/>
          <p:nvPr userDrawn="1"/>
        </p:nvSpPr>
        <p:spPr>
          <a:xfrm>
            <a:off x="1963271" y="-1210235"/>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2" name="Picture Placeholder 6">
            <a:extLst>
              <a:ext uri="{FF2B5EF4-FFF2-40B4-BE49-F238E27FC236}">
                <a16:creationId xmlns:a16="http://schemas.microsoft.com/office/drawing/2014/main" id="{2C90ABAC-E435-5C65-A8FA-9E315CE9DE53}"/>
              </a:ext>
            </a:extLst>
          </p:cNvPr>
          <p:cNvSpPr>
            <a:spLocks noGrp="1"/>
          </p:cNvSpPr>
          <p:nvPr>
            <p:ph type="pic" sz="quarter" idx="10" hasCustomPrompt="1"/>
          </p:nvPr>
        </p:nvSpPr>
        <p:spPr>
          <a:xfrm>
            <a:off x="6096000" y="0"/>
            <a:ext cx="6096000" cy="6858000"/>
          </a:xfrm>
          <a:prstGeom prst="rect">
            <a:avLst/>
          </a:prstGeom>
          <a:solidFill>
            <a:schemeClr val="tx2"/>
          </a:solidFill>
        </p:spPr>
        <p:txBody>
          <a:bodyPr tIns="2340000"/>
          <a:lstStyle>
            <a:lvl1pPr algn="ctr">
              <a:buNone/>
              <a:defRPr/>
            </a:lvl1pPr>
          </a:lstStyle>
          <a:p>
            <a:r>
              <a:rPr lang="en-GB"/>
              <a:t>Click on icon to insert image (including Alt Text)</a:t>
            </a:r>
          </a:p>
        </p:txBody>
      </p:sp>
      <p:sp>
        <p:nvSpPr>
          <p:cNvPr id="3" name="Text Placeholder 7">
            <a:extLst>
              <a:ext uri="{FF2B5EF4-FFF2-40B4-BE49-F238E27FC236}">
                <a16:creationId xmlns:a16="http://schemas.microsoft.com/office/drawing/2014/main" id="{BA16B251-D1BB-394C-319F-40E8F04D7FB9}"/>
              </a:ext>
            </a:extLst>
          </p:cNvPr>
          <p:cNvSpPr>
            <a:spLocks noGrp="1"/>
          </p:cNvSpPr>
          <p:nvPr>
            <p:ph type="body" sz="quarter" idx="15" hasCustomPrompt="1"/>
          </p:nvPr>
        </p:nvSpPr>
        <p:spPr>
          <a:xfrm>
            <a:off x="1337052" y="1673324"/>
            <a:ext cx="3461285" cy="658367"/>
          </a:xfrm>
          <a:prstGeom prst="rect">
            <a:avLst/>
          </a:prstGeom>
        </p:spPr>
        <p:txBody>
          <a:bodyPr lIns="0" tIns="0" rIns="0" bIns="0">
            <a:noAutofit/>
          </a:bodyPr>
          <a:lstStyle>
            <a:lvl1pPr marL="0" indent="0">
              <a:buNone/>
              <a:defRPr sz="3600" b="1">
                <a:solidFill>
                  <a:schemeClr val="tx1"/>
                </a:solidFill>
              </a:defRPr>
            </a:lvl1pPr>
            <a:lvl2pPr marL="357188" indent="0">
              <a:buNone/>
              <a:defRPr>
                <a:solidFill>
                  <a:schemeClr val="tx1"/>
                </a:solidFill>
              </a:defRPr>
            </a:lvl2pPr>
            <a:lvl3pPr marL="714375" indent="0">
              <a:buNone/>
              <a:defRPr>
                <a:solidFill>
                  <a:schemeClr val="tx1"/>
                </a:solidFill>
              </a:defRPr>
            </a:lvl3pPr>
            <a:lvl4pPr marL="1081087" indent="0">
              <a:buNone/>
              <a:defRPr>
                <a:solidFill>
                  <a:schemeClr val="tx1"/>
                </a:solidFill>
              </a:defRPr>
            </a:lvl4pPr>
            <a:lvl5pPr marL="1438275" indent="0">
              <a:buNone/>
              <a:defRPr>
                <a:solidFill>
                  <a:schemeClr val="tx1"/>
                </a:solidFill>
              </a:defRPr>
            </a:lvl5pPr>
          </a:lstStyle>
          <a:p>
            <a:pPr lvl="0"/>
            <a:r>
              <a:rPr lang="en-GB"/>
              <a:t>Heading label</a:t>
            </a:r>
          </a:p>
        </p:txBody>
      </p:sp>
      <p:sp>
        <p:nvSpPr>
          <p:cNvPr id="6" name="TextBox 5">
            <a:extLst>
              <a:ext uri="{FF2B5EF4-FFF2-40B4-BE49-F238E27FC236}">
                <a16:creationId xmlns:a16="http://schemas.microsoft.com/office/drawing/2014/main" id="{20A68404-D948-7642-8BC6-F42E883389E5}"/>
              </a:ext>
            </a:extLst>
          </p:cNvPr>
          <p:cNvSpPr txBox="1"/>
          <p:nvPr userDrawn="1"/>
        </p:nvSpPr>
        <p:spPr>
          <a:xfrm>
            <a:off x="1245609" y="2349016"/>
            <a:ext cx="3552728" cy="1200329"/>
          </a:xfrm>
          <a:prstGeom prst="rect">
            <a:avLst/>
          </a:prstGeom>
          <a:noFill/>
        </p:spPr>
        <p:txBody>
          <a:bodyPr wrap="square" rtlCol="0">
            <a:spAutoFit/>
          </a:bodyPr>
          <a:lstStyle/>
          <a:p>
            <a:r>
              <a:rPr lang="en-GB"/>
              <a:t>Text content goes over single column. Text content here goes over single column. Text content here goes over single column.  </a:t>
            </a:r>
          </a:p>
        </p:txBody>
      </p:sp>
    </p:spTree>
    <p:extLst>
      <p:ext uri="{BB962C8B-B14F-4D97-AF65-F5344CB8AC3E}">
        <p14:creationId xmlns:p14="http://schemas.microsoft.com/office/powerpoint/2010/main" val="706152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Quote and image 4">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52196E5-15CA-15E3-1E10-32B3D19927EF}"/>
              </a:ext>
            </a:extLst>
          </p:cNvPr>
          <p:cNvPicPr>
            <a:picLocks noChangeAspect="1"/>
          </p:cNvPicPr>
          <p:nvPr userDrawn="1"/>
        </p:nvPicPr>
        <p:blipFill>
          <a:blip r:embed="rId2"/>
          <a:srcRect/>
          <a:stretch/>
        </p:blipFill>
        <p:spPr>
          <a:xfrm>
            <a:off x="0" y="0"/>
            <a:ext cx="12192000" cy="6857999"/>
          </a:xfrm>
          <a:prstGeom prst="rect">
            <a:avLst/>
          </a:prstGeom>
        </p:spPr>
      </p:pic>
      <p:sp>
        <p:nvSpPr>
          <p:cNvPr id="10" name="Rectangle 9">
            <a:extLst>
              <a:ext uri="{FF2B5EF4-FFF2-40B4-BE49-F238E27FC236}">
                <a16:creationId xmlns:a16="http://schemas.microsoft.com/office/drawing/2014/main" id="{93DACDB8-C05A-C540-BF85-5FDDA3660A2E}"/>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2"/>
                </a:solidFill>
              </a:rPr>
              <a:t>‹#›</a:t>
            </a:fld>
            <a:endParaRPr lang="en-GB" sz="1200">
              <a:solidFill>
                <a:schemeClr val="accent2"/>
              </a:solidFill>
            </a:endParaRPr>
          </a:p>
        </p:txBody>
      </p:sp>
      <p:sp>
        <p:nvSpPr>
          <p:cNvPr id="5" name="TextBox 4">
            <a:extLst>
              <a:ext uri="{FF2B5EF4-FFF2-40B4-BE49-F238E27FC236}">
                <a16:creationId xmlns:a16="http://schemas.microsoft.com/office/drawing/2014/main" id="{7BB6C65A-583E-CC43-8A40-D9FE20EAC65C}"/>
              </a:ext>
            </a:extLst>
          </p:cNvPr>
          <p:cNvSpPr txBox="1"/>
          <p:nvPr userDrawn="1"/>
        </p:nvSpPr>
        <p:spPr>
          <a:xfrm>
            <a:off x="1963271" y="-1210235"/>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22" name="Rectangle 21">
            <a:extLst>
              <a:ext uri="{FF2B5EF4-FFF2-40B4-BE49-F238E27FC236}">
                <a16:creationId xmlns:a16="http://schemas.microsoft.com/office/drawing/2014/main" id="{35B6474B-ACF2-9D41-872B-7CB816A7A28A}"/>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t>‹#›</a:t>
            </a:fld>
            <a:endParaRPr lang="en-GB" sz="1200">
              <a:solidFill>
                <a:schemeClr val="accent6"/>
              </a:solidFill>
            </a:endParaRPr>
          </a:p>
        </p:txBody>
      </p:sp>
      <p:sp>
        <p:nvSpPr>
          <p:cNvPr id="6" name="Picture Placeholder 6">
            <a:extLst>
              <a:ext uri="{FF2B5EF4-FFF2-40B4-BE49-F238E27FC236}">
                <a16:creationId xmlns:a16="http://schemas.microsoft.com/office/drawing/2014/main" id="{652C93B3-5A12-5AAD-2ACF-93939EE7FBF5}"/>
              </a:ext>
            </a:extLst>
          </p:cNvPr>
          <p:cNvSpPr>
            <a:spLocks noGrp="1"/>
          </p:cNvSpPr>
          <p:nvPr>
            <p:ph type="pic" sz="quarter" idx="10" hasCustomPrompt="1"/>
          </p:nvPr>
        </p:nvSpPr>
        <p:spPr>
          <a:xfrm>
            <a:off x="6096000" y="0"/>
            <a:ext cx="6096000" cy="6858000"/>
          </a:xfrm>
          <a:prstGeom prst="rect">
            <a:avLst/>
          </a:prstGeom>
          <a:solidFill>
            <a:schemeClr val="tx2"/>
          </a:solidFill>
        </p:spPr>
        <p:txBody>
          <a:bodyPr tIns="2340000"/>
          <a:lstStyle>
            <a:lvl1pPr algn="ctr">
              <a:buNone/>
              <a:defRPr/>
            </a:lvl1pPr>
          </a:lstStyle>
          <a:p>
            <a:r>
              <a:rPr lang="en-GB"/>
              <a:t>Click on icon to insert image (including Alt Text)</a:t>
            </a:r>
          </a:p>
        </p:txBody>
      </p:sp>
      <p:sp>
        <p:nvSpPr>
          <p:cNvPr id="2" name="TextBox 1">
            <a:extLst>
              <a:ext uri="{FF2B5EF4-FFF2-40B4-BE49-F238E27FC236}">
                <a16:creationId xmlns:a16="http://schemas.microsoft.com/office/drawing/2014/main" id="{B77551A3-9BAE-400C-B485-0F4ED3DB7306}"/>
              </a:ext>
            </a:extLst>
          </p:cNvPr>
          <p:cNvSpPr txBox="1"/>
          <p:nvPr userDrawn="1"/>
        </p:nvSpPr>
        <p:spPr>
          <a:xfrm>
            <a:off x="1245609" y="2349016"/>
            <a:ext cx="3552728" cy="1384995"/>
          </a:xfrm>
          <a:prstGeom prst="rect">
            <a:avLst/>
          </a:prstGeom>
          <a:noFill/>
        </p:spPr>
        <p:txBody>
          <a:bodyPr wrap="square" rtlCol="0">
            <a:spAutoFit/>
          </a:bodyPr>
          <a:lstStyle/>
          <a:p>
            <a:r>
              <a:rPr lang="en-GB" sz="2800" b="1"/>
              <a:t>“Quote text here. Quote text here. Quote text here.”</a:t>
            </a:r>
          </a:p>
        </p:txBody>
      </p:sp>
    </p:spTree>
    <p:extLst>
      <p:ext uri="{BB962C8B-B14F-4D97-AF65-F5344CB8AC3E}">
        <p14:creationId xmlns:p14="http://schemas.microsoft.com/office/powerpoint/2010/main" val="3532714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Quote and image 4">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DACDB8-C05A-C540-BF85-5FDDA3660A2E}"/>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2"/>
                </a:solidFill>
              </a:rPr>
              <a:t>‹#›</a:t>
            </a:fld>
            <a:endParaRPr lang="en-GB" sz="1200">
              <a:solidFill>
                <a:schemeClr val="accent2"/>
              </a:solidFill>
            </a:endParaRPr>
          </a:p>
        </p:txBody>
      </p:sp>
      <p:sp>
        <p:nvSpPr>
          <p:cNvPr id="5" name="TextBox 4">
            <a:extLst>
              <a:ext uri="{FF2B5EF4-FFF2-40B4-BE49-F238E27FC236}">
                <a16:creationId xmlns:a16="http://schemas.microsoft.com/office/drawing/2014/main" id="{7BB6C65A-583E-CC43-8A40-D9FE20EAC65C}"/>
              </a:ext>
            </a:extLst>
          </p:cNvPr>
          <p:cNvSpPr txBox="1"/>
          <p:nvPr userDrawn="1"/>
        </p:nvSpPr>
        <p:spPr>
          <a:xfrm>
            <a:off x="1963271" y="-1210235"/>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22" name="Rectangle 21">
            <a:extLst>
              <a:ext uri="{FF2B5EF4-FFF2-40B4-BE49-F238E27FC236}">
                <a16:creationId xmlns:a16="http://schemas.microsoft.com/office/drawing/2014/main" id="{35B6474B-ACF2-9D41-872B-7CB816A7A28A}"/>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t>‹#›</a:t>
            </a:fld>
            <a:endParaRPr lang="en-GB" sz="1200">
              <a:solidFill>
                <a:schemeClr val="accent6"/>
              </a:solidFill>
            </a:endParaRPr>
          </a:p>
        </p:txBody>
      </p:sp>
      <p:sp>
        <p:nvSpPr>
          <p:cNvPr id="2" name="Picture Placeholder 6">
            <a:extLst>
              <a:ext uri="{FF2B5EF4-FFF2-40B4-BE49-F238E27FC236}">
                <a16:creationId xmlns:a16="http://schemas.microsoft.com/office/drawing/2014/main" id="{EA7B0BA1-E61A-5019-0AA4-5328CA2AB0E1}"/>
              </a:ext>
            </a:extLst>
          </p:cNvPr>
          <p:cNvSpPr>
            <a:spLocks noGrp="1"/>
          </p:cNvSpPr>
          <p:nvPr>
            <p:ph type="pic" sz="quarter" idx="10" hasCustomPrompt="1"/>
          </p:nvPr>
        </p:nvSpPr>
        <p:spPr>
          <a:xfrm>
            <a:off x="6096000" y="0"/>
            <a:ext cx="6096000" cy="6858000"/>
          </a:xfrm>
          <a:prstGeom prst="rect">
            <a:avLst/>
          </a:prstGeom>
          <a:solidFill>
            <a:schemeClr val="tx2"/>
          </a:solidFill>
        </p:spPr>
        <p:txBody>
          <a:bodyPr tIns="2340000"/>
          <a:lstStyle>
            <a:lvl1pPr algn="ctr">
              <a:buNone/>
              <a:defRPr/>
            </a:lvl1pPr>
          </a:lstStyle>
          <a:p>
            <a:r>
              <a:rPr lang="en-GB"/>
              <a:t>Click on icon to insert image (including Alt Text) </a:t>
            </a:r>
          </a:p>
        </p:txBody>
      </p:sp>
      <p:pic>
        <p:nvPicPr>
          <p:cNvPr id="6" name="Picture 5">
            <a:extLst>
              <a:ext uri="{FF2B5EF4-FFF2-40B4-BE49-F238E27FC236}">
                <a16:creationId xmlns:a16="http://schemas.microsoft.com/office/drawing/2014/main" id="{CEB4F947-0C85-DAF2-683C-40847EF7F07B}"/>
              </a:ext>
            </a:extLst>
          </p:cNvPr>
          <p:cNvPicPr>
            <a:picLocks noChangeAspect="1"/>
          </p:cNvPicPr>
          <p:nvPr userDrawn="1"/>
        </p:nvPicPr>
        <p:blipFill>
          <a:blip r:embed="rId2"/>
          <a:srcRect/>
          <a:stretch/>
        </p:blipFill>
        <p:spPr>
          <a:xfrm>
            <a:off x="0" y="0"/>
            <a:ext cx="12192000" cy="6857999"/>
          </a:xfrm>
          <a:prstGeom prst="rect">
            <a:avLst/>
          </a:prstGeom>
        </p:spPr>
      </p:pic>
      <p:sp>
        <p:nvSpPr>
          <p:cNvPr id="3" name="TextBox 2">
            <a:extLst>
              <a:ext uri="{FF2B5EF4-FFF2-40B4-BE49-F238E27FC236}">
                <a16:creationId xmlns:a16="http://schemas.microsoft.com/office/drawing/2014/main" id="{072D8FDB-A40F-9C14-5A8C-BCBBA006B64D}"/>
              </a:ext>
            </a:extLst>
          </p:cNvPr>
          <p:cNvSpPr txBox="1"/>
          <p:nvPr userDrawn="1"/>
        </p:nvSpPr>
        <p:spPr>
          <a:xfrm>
            <a:off x="1245609" y="2349016"/>
            <a:ext cx="3552728" cy="1384995"/>
          </a:xfrm>
          <a:prstGeom prst="rect">
            <a:avLst/>
          </a:prstGeom>
          <a:noFill/>
        </p:spPr>
        <p:txBody>
          <a:bodyPr wrap="square" rtlCol="0">
            <a:spAutoFit/>
          </a:bodyPr>
          <a:lstStyle/>
          <a:p>
            <a:r>
              <a:rPr lang="en-GB" sz="2800" b="1"/>
              <a:t>“Quote text here. Quote text here. Quote text here.”</a:t>
            </a:r>
          </a:p>
        </p:txBody>
      </p:sp>
    </p:spTree>
    <p:extLst>
      <p:ext uri="{BB962C8B-B14F-4D97-AF65-F5344CB8AC3E}">
        <p14:creationId xmlns:p14="http://schemas.microsoft.com/office/powerpoint/2010/main" val="633021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5_Breaker Heading1-Blue-DarkBlueA">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C30C3909-1482-1013-E118-A2CE0A1DD3D4}"/>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7" name="Text Placeholder 6">
            <a:extLst>
              <a:ext uri="{FF2B5EF4-FFF2-40B4-BE49-F238E27FC236}">
                <a16:creationId xmlns:a16="http://schemas.microsoft.com/office/drawing/2014/main" id="{810A3391-0472-724C-8E32-AA7421F01EEF}"/>
              </a:ext>
            </a:extLst>
          </p:cNvPr>
          <p:cNvSpPr>
            <a:spLocks noGrp="1"/>
          </p:cNvSpPr>
          <p:nvPr>
            <p:ph type="body" sz="quarter" idx="13" hasCustomPrompt="1"/>
          </p:nvPr>
        </p:nvSpPr>
        <p:spPr>
          <a:xfrm>
            <a:off x="882932" y="3564000"/>
            <a:ext cx="3890150" cy="896938"/>
          </a:xfrm>
          <a:prstGeom prst="rect">
            <a:avLst/>
          </a:prstGeom>
        </p:spPr>
        <p:txBody>
          <a:bodyPr lIns="0" tIns="0" rIns="0" bIns="0"/>
          <a:lstStyle>
            <a:lvl1pPr marL="0" indent="0">
              <a:buNone/>
              <a:defRPr>
                <a:solidFill>
                  <a:schemeClr val="tx1"/>
                </a:solidFill>
              </a:defRPr>
            </a:lvl1pPr>
            <a:lvl2pPr marL="357188" indent="0">
              <a:buNone/>
              <a:defRPr/>
            </a:lvl2pPr>
            <a:lvl3pPr marL="714375" indent="0">
              <a:buNone/>
              <a:defRPr/>
            </a:lvl3pPr>
            <a:lvl4pPr marL="1081087" indent="0">
              <a:buNone/>
              <a:defRPr/>
            </a:lvl4pPr>
            <a:lvl5pPr marL="1438275" indent="0">
              <a:buNone/>
              <a:defRPr/>
            </a:lvl5pPr>
          </a:lstStyle>
          <a:p>
            <a:pPr lvl="0"/>
            <a:r>
              <a:rPr lang="en-GB"/>
              <a:t>Section subhead</a:t>
            </a:r>
          </a:p>
        </p:txBody>
      </p:sp>
      <p:sp>
        <p:nvSpPr>
          <p:cNvPr id="8" name="Text Placeholder 7">
            <a:extLst>
              <a:ext uri="{FF2B5EF4-FFF2-40B4-BE49-F238E27FC236}">
                <a16:creationId xmlns:a16="http://schemas.microsoft.com/office/drawing/2014/main" id="{1686C9C2-DC55-7944-8ED5-BCEF416D53FB}"/>
              </a:ext>
            </a:extLst>
          </p:cNvPr>
          <p:cNvSpPr>
            <a:spLocks noGrp="1"/>
          </p:cNvSpPr>
          <p:nvPr>
            <p:ph type="body" sz="quarter" idx="14" hasCustomPrompt="1"/>
          </p:nvPr>
        </p:nvSpPr>
        <p:spPr>
          <a:xfrm>
            <a:off x="882932" y="2520000"/>
            <a:ext cx="6948488" cy="963612"/>
          </a:xfrm>
          <a:prstGeom prst="rect">
            <a:avLst/>
          </a:prstGeom>
        </p:spPr>
        <p:txBody>
          <a:bodyPr lIns="0" tIns="0" rIns="0" bIns="0">
            <a:noAutofit/>
          </a:bodyPr>
          <a:lstStyle>
            <a:lvl1pPr marL="0" indent="0">
              <a:buNone/>
              <a:defRPr sz="6000" b="1">
                <a:solidFill>
                  <a:schemeClr val="tx1"/>
                </a:solidFill>
              </a:defRPr>
            </a:lvl1pPr>
            <a:lvl2pPr marL="357188" indent="0">
              <a:buNone/>
              <a:defRPr>
                <a:solidFill>
                  <a:schemeClr val="tx1"/>
                </a:solidFill>
              </a:defRPr>
            </a:lvl2pPr>
            <a:lvl3pPr marL="714375" indent="0">
              <a:buNone/>
              <a:defRPr>
                <a:solidFill>
                  <a:schemeClr val="tx1"/>
                </a:solidFill>
              </a:defRPr>
            </a:lvl3pPr>
            <a:lvl4pPr marL="1081087" indent="0">
              <a:buNone/>
              <a:defRPr>
                <a:solidFill>
                  <a:schemeClr val="tx1"/>
                </a:solidFill>
              </a:defRPr>
            </a:lvl4pPr>
            <a:lvl5pPr marL="1438275" indent="0">
              <a:buNone/>
              <a:defRPr>
                <a:solidFill>
                  <a:schemeClr val="tx1"/>
                </a:solidFill>
              </a:defRPr>
            </a:lvl5pPr>
          </a:lstStyle>
          <a:p>
            <a:pPr lvl="0"/>
            <a:r>
              <a:rPr lang="en-GB"/>
              <a:t>Breaker heading</a:t>
            </a:r>
          </a:p>
        </p:txBody>
      </p:sp>
      <p:sp>
        <p:nvSpPr>
          <p:cNvPr id="10" name="Rectangle 9">
            <a:extLst>
              <a:ext uri="{FF2B5EF4-FFF2-40B4-BE49-F238E27FC236}">
                <a16:creationId xmlns:a16="http://schemas.microsoft.com/office/drawing/2014/main" id="{8262997B-3AAD-0D48-95DC-60BECBF9FEF6}"/>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tx1"/>
                </a:solidFill>
              </a:rPr>
              <a:t>‹#›</a:t>
            </a:fld>
            <a:endParaRPr lang="en-GB" sz="1200">
              <a:solidFill>
                <a:schemeClr val="tx1"/>
              </a:solidFill>
            </a:endParaRPr>
          </a:p>
        </p:txBody>
      </p:sp>
    </p:spTree>
    <p:extLst>
      <p:ext uri="{BB962C8B-B14F-4D97-AF65-F5344CB8AC3E}">
        <p14:creationId xmlns:p14="http://schemas.microsoft.com/office/powerpoint/2010/main" val="2528385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6_Breaker Heading1-Blue-DarkBlueA">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37092F3-915E-341D-8AD1-B8E398E9BFA4}"/>
              </a:ext>
            </a:extLst>
          </p:cNvPr>
          <p:cNvSpPr/>
          <p:nvPr userDrawn="1"/>
        </p:nvSpPr>
        <p:spPr>
          <a:xfrm>
            <a:off x="-14636" y="-34893"/>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Chart&#10;&#10;Description automatically generated with medium confidence">
            <a:extLst>
              <a:ext uri="{FF2B5EF4-FFF2-40B4-BE49-F238E27FC236}">
                <a16:creationId xmlns:a16="http://schemas.microsoft.com/office/drawing/2014/main" id="{0AF6C2AD-0E53-2A94-6EDF-C2BC1C35E66B}"/>
              </a:ext>
            </a:extLst>
          </p:cNvPr>
          <p:cNvPicPr>
            <a:picLocks noChangeAspect="1"/>
          </p:cNvPicPr>
          <p:nvPr userDrawn="1"/>
        </p:nvPicPr>
        <p:blipFill>
          <a:blip r:embed="rId2"/>
          <a:stretch>
            <a:fillRect/>
          </a:stretch>
        </p:blipFill>
        <p:spPr>
          <a:xfrm>
            <a:off x="-216747" y="-121920"/>
            <a:ext cx="12408747" cy="6979920"/>
          </a:xfrm>
          <a:prstGeom prst="rect">
            <a:avLst/>
          </a:prstGeom>
        </p:spPr>
      </p:pic>
      <p:sp>
        <p:nvSpPr>
          <p:cNvPr id="7" name="Text Placeholder 6">
            <a:extLst>
              <a:ext uri="{FF2B5EF4-FFF2-40B4-BE49-F238E27FC236}">
                <a16:creationId xmlns:a16="http://schemas.microsoft.com/office/drawing/2014/main" id="{810A3391-0472-724C-8E32-AA7421F01EEF}"/>
              </a:ext>
            </a:extLst>
          </p:cNvPr>
          <p:cNvSpPr>
            <a:spLocks noGrp="1"/>
          </p:cNvSpPr>
          <p:nvPr>
            <p:ph type="body" sz="quarter" idx="13" hasCustomPrompt="1"/>
          </p:nvPr>
        </p:nvSpPr>
        <p:spPr>
          <a:xfrm>
            <a:off x="612000" y="3903218"/>
            <a:ext cx="3890150" cy="896938"/>
          </a:xfrm>
          <a:prstGeom prst="rect">
            <a:avLst/>
          </a:prstGeom>
        </p:spPr>
        <p:txBody>
          <a:bodyPr lIns="0" tIns="0" rIns="0" bIns="0"/>
          <a:lstStyle>
            <a:lvl1pPr marL="0" indent="0">
              <a:buNone/>
              <a:defRPr>
                <a:solidFill>
                  <a:schemeClr val="tx1"/>
                </a:solidFill>
              </a:defRPr>
            </a:lvl1pPr>
            <a:lvl2pPr marL="357188" indent="0">
              <a:buNone/>
              <a:defRPr/>
            </a:lvl2pPr>
            <a:lvl3pPr marL="714375" indent="0">
              <a:buNone/>
              <a:defRPr/>
            </a:lvl3pPr>
            <a:lvl4pPr marL="1081087" indent="0">
              <a:buNone/>
              <a:defRPr/>
            </a:lvl4pPr>
            <a:lvl5pPr marL="1438275" indent="0">
              <a:buNone/>
              <a:defRPr/>
            </a:lvl5pPr>
          </a:lstStyle>
          <a:p>
            <a:pPr lvl="0"/>
            <a:r>
              <a:rPr lang="en-GB"/>
              <a:t>Section subhead</a:t>
            </a:r>
          </a:p>
        </p:txBody>
      </p:sp>
      <p:sp>
        <p:nvSpPr>
          <p:cNvPr id="8" name="Text Placeholder 7">
            <a:extLst>
              <a:ext uri="{FF2B5EF4-FFF2-40B4-BE49-F238E27FC236}">
                <a16:creationId xmlns:a16="http://schemas.microsoft.com/office/drawing/2014/main" id="{1686C9C2-DC55-7944-8ED5-BCEF416D53FB}"/>
              </a:ext>
            </a:extLst>
          </p:cNvPr>
          <p:cNvSpPr>
            <a:spLocks noGrp="1"/>
          </p:cNvSpPr>
          <p:nvPr>
            <p:ph type="body" sz="quarter" idx="14" hasCustomPrompt="1"/>
          </p:nvPr>
        </p:nvSpPr>
        <p:spPr>
          <a:xfrm>
            <a:off x="612000" y="1917290"/>
            <a:ext cx="5685561" cy="1566322"/>
          </a:xfrm>
          <a:prstGeom prst="rect">
            <a:avLst/>
          </a:prstGeom>
        </p:spPr>
        <p:txBody>
          <a:bodyPr lIns="0" tIns="0" rIns="0" bIns="0">
            <a:noAutofit/>
          </a:bodyPr>
          <a:lstStyle>
            <a:lvl1pPr marL="0" indent="0">
              <a:buNone/>
              <a:defRPr sz="6000" b="1">
                <a:solidFill>
                  <a:schemeClr val="tx1"/>
                </a:solidFill>
              </a:defRPr>
            </a:lvl1pPr>
            <a:lvl2pPr marL="357188" indent="0">
              <a:buNone/>
              <a:defRPr>
                <a:solidFill>
                  <a:schemeClr val="tx1"/>
                </a:solidFill>
              </a:defRPr>
            </a:lvl2pPr>
            <a:lvl3pPr marL="714375" indent="0">
              <a:buNone/>
              <a:defRPr>
                <a:solidFill>
                  <a:schemeClr val="tx1"/>
                </a:solidFill>
              </a:defRPr>
            </a:lvl3pPr>
            <a:lvl4pPr marL="1081087" indent="0">
              <a:buNone/>
              <a:defRPr>
                <a:solidFill>
                  <a:schemeClr val="tx1"/>
                </a:solidFill>
              </a:defRPr>
            </a:lvl4pPr>
            <a:lvl5pPr marL="1438275" indent="0">
              <a:buNone/>
              <a:defRPr>
                <a:solidFill>
                  <a:schemeClr val="tx1"/>
                </a:solidFill>
              </a:defRPr>
            </a:lvl5pPr>
          </a:lstStyle>
          <a:p>
            <a:pPr lvl="0"/>
            <a:r>
              <a:rPr lang="en-GB"/>
              <a:t>Breaker heading</a:t>
            </a:r>
          </a:p>
        </p:txBody>
      </p:sp>
      <p:sp>
        <p:nvSpPr>
          <p:cNvPr id="10" name="Rectangle 9">
            <a:extLst>
              <a:ext uri="{FF2B5EF4-FFF2-40B4-BE49-F238E27FC236}">
                <a16:creationId xmlns:a16="http://schemas.microsoft.com/office/drawing/2014/main" id="{8262997B-3AAD-0D48-95DC-60BECBF9FEF6}"/>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tx1"/>
                </a:solidFill>
              </a:rPr>
              <a:t>‹#›</a:t>
            </a:fld>
            <a:endParaRPr lang="en-GB" sz="1200">
              <a:solidFill>
                <a:schemeClr val="tx1"/>
              </a:solidFill>
            </a:endParaRPr>
          </a:p>
        </p:txBody>
      </p:sp>
    </p:spTree>
    <p:extLst>
      <p:ext uri="{BB962C8B-B14F-4D97-AF65-F5344CB8AC3E}">
        <p14:creationId xmlns:p14="http://schemas.microsoft.com/office/powerpoint/2010/main" val="2554337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8_Breaker Heading1-Blue-DarkBlueA">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7C9A4BA-CD7C-BF8C-6221-BCB58BC96EC4}"/>
              </a:ext>
            </a:extLst>
          </p:cNvPr>
          <p:cNvSpPr/>
          <p:nvPr userDrawn="1"/>
        </p:nvSpPr>
        <p:spPr>
          <a:xfrm>
            <a:off x="-14636" y="-34893"/>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A picture containing icon&#10;&#10;Description automatically generated">
            <a:extLst>
              <a:ext uri="{FF2B5EF4-FFF2-40B4-BE49-F238E27FC236}">
                <a16:creationId xmlns:a16="http://schemas.microsoft.com/office/drawing/2014/main" id="{2D07C2D6-AB1B-B84B-BC13-7D79E8BCFCF8}"/>
              </a:ext>
            </a:extLst>
          </p:cNvPr>
          <p:cNvPicPr>
            <a:picLocks noChangeAspect="1"/>
          </p:cNvPicPr>
          <p:nvPr userDrawn="1"/>
        </p:nvPicPr>
        <p:blipFill>
          <a:blip r:embed="rId2"/>
          <a:stretch>
            <a:fillRect/>
          </a:stretch>
        </p:blipFill>
        <p:spPr>
          <a:xfrm>
            <a:off x="-52265" y="-122410"/>
            <a:ext cx="12499929" cy="7031210"/>
          </a:xfrm>
          <a:prstGeom prst="rect">
            <a:avLst/>
          </a:prstGeom>
        </p:spPr>
      </p:pic>
      <p:sp>
        <p:nvSpPr>
          <p:cNvPr id="7" name="Text Placeholder 6">
            <a:extLst>
              <a:ext uri="{FF2B5EF4-FFF2-40B4-BE49-F238E27FC236}">
                <a16:creationId xmlns:a16="http://schemas.microsoft.com/office/drawing/2014/main" id="{810A3391-0472-724C-8E32-AA7421F01EEF}"/>
              </a:ext>
            </a:extLst>
          </p:cNvPr>
          <p:cNvSpPr>
            <a:spLocks noGrp="1"/>
          </p:cNvSpPr>
          <p:nvPr>
            <p:ph type="body" sz="quarter" idx="13" hasCustomPrompt="1"/>
          </p:nvPr>
        </p:nvSpPr>
        <p:spPr>
          <a:xfrm>
            <a:off x="891916" y="3903218"/>
            <a:ext cx="3890150" cy="896938"/>
          </a:xfrm>
          <a:prstGeom prst="rect">
            <a:avLst/>
          </a:prstGeom>
        </p:spPr>
        <p:txBody>
          <a:bodyPr lIns="0" tIns="0" rIns="0" bIns="0"/>
          <a:lstStyle>
            <a:lvl1pPr marL="0" indent="0">
              <a:buNone/>
              <a:defRPr>
                <a:solidFill>
                  <a:schemeClr val="tx1"/>
                </a:solidFill>
              </a:defRPr>
            </a:lvl1pPr>
            <a:lvl2pPr marL="357188" indent="0">
              <a:buNone/>
              <a:defRPr/>
            </a:lvl2pPr>
            <a:lvl3pPr marL="714375" indent="0">
              <a:buNone/>
              <a:defRPr/>
            </a:lvl3pPr>
            <a:lvl4pPr marL="1081087" indent="0">
              <a:buNone/>
              <a:defRPr/>
            </a:lvl4pPr>
            <a:lvl5pPr marL="1438275" indent="0">
              <a:buNone/>
              <a:defRPr/>
            </a:lvl5pPr>
          </a:lstStyle>
          <a:p>
            <a:pPr lvl="0"/>
            <a:r>
              <a:rPr lang="en-GB"/>
              <a:t>Section subhead</a:t>
            </a:r>
          </a:p>
        </p:txBody>
      </p:sp>
      <p:sp>
        <p:nvSpPr>
          <p:cNvPr id="8" name="Text Placeholder 7">
            <a:extLst>
              <a:ext uri="{FF2B5EF4-FFF2-40B4-BE49-F238E27FC236}">
                <a16:creationId xmlns:a16="http://schemas.microsoft.com/office/drawing/2014/main" id="{1686C9C2-DC55-7944-8ED5-BCEF416D53FB}"/>
              </a:ext>
            </a:extLst>
          </p:cNvPr>
          <p:cNvSpPr>
            <a:spLocks noGrp="1"/>
          </p:cNvSpPr>
          <p:nvPr>
            <p:ph type="body" sz="quarter" idx="14" hasCustomPrompt="1"/>
          </p:nvPr>
        </p:nvSpPr>
        <p:spPr>
          <a:xfrm>
            <a:off x="891916" y="1917290"/>
            <a:ext cx="5685561" cy="1566322"/>
          </a:xfrm>
          <a:prstGeom prst="rect">
            <a:avLst/>
          </a:prstGeom>
        </p:spPr>
        <p:txBody>
          <a:bodyPr lIns="0" tIns="0" rIns="0" bIns="0">
            <a:noAutofit/>
          </a:bodyPr>
          <a:lstStyle>
            <a:lvl1pPr marL="0" indent="0">
              <a:buNone/>
              <a:defRPr sz="6000" b="1">
                <a:solidFill>
                  <a:schemeClr val="tx1"/>
                </a:solidFill>
              </a:defRPr>
            </a:lvl1pPr>
            <a:lvl2pPr marL="357188" indent="0">
              <a:buNone/>
              <a:defRPr>
                <a:solidFill>
                  <a:schemeClr val="tx1"/>
                </a:solidFill>
              </a:defRPr>
            </a:lvl2pPr>
            <a:lvl3pPr marL="714375" indent="0">
              <a:buNone/>
              <a:defRPr>
                <a:solidFill>
                  <a:schemeClr val="tx1"/>
                </a:solidFill>
              </a:defRPr>
            </a:lvl3pPr>
            <a:lvl4pPr marL="1081087" indent="0">
              <a:buNone/>
              <a:defRPr>
                <a:solidFill>
                  <a:schemeClr val="tx1"/>
                </a:solidFill>
              </a:defRPr>
            </a:lvl4pPr>
            <a:lvl5pPr marL="1438275" indent="0">
              <a:buNone/>
              <a:defRPr>
                <a:solidFill>
                  <a:schemeClr val="tx1"/>
                </a:solidFill>
              </a:defRPr>
            </a:lvl5pPr>
          </a:lstStyle>
          <a:p>
            <a:pPr lvl="0"/>
            <a:r>
              <a:rPr lang="en-GB"/>
              <a:t>Breaker heading</a:t>
            </a:r>
          </a:p>
        </p:txBody>
      </p:sp>
      <p:sp>
        <p:nvSpPr>
          <p:cNvPr id="10" name="Rectangle 9">
            <a:extLst>
              <a:ext uri="{FF2B5EF4-FFF2-40B4-BE49-F238E27FC236}">
                <a16:creationId xmlns:a16="http://schemas.microsoft.com/office/drawing/2014/main" id="{8262997B-3AAD-0D48-95DC-60BECBF9FEF6}"/>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tx1"/>
                </a:solidFill>
              </a:rPr>
              <a:t>‹#›</a:t>
            </a:fld>
            <a:endParaRPr lang="en-GB" sz="1200">
              <a:solidFill>
                <a:schemeClr val="tx1"/>
              </a:solidFill>
            </a:endParaRPr>
          </a:p>
        </p:txBody>
      </p:sp>
    </p:spTree>
    <p:extLst>
      <p:ext uri="{BB962C8B-B14F-4D97-AF65-F5344CB8AC3E}">
        <p14:creationId xmlns:p14="http://schemas.microsoft.com/office/powerpoint/2010/main" val="1074368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7_Breaker Heading1-Blue-DarkBlueA">
    <p:spTree>
      <p:nvGrpSpPr>
        <p:cNvPr id="1" name=""/>
        <p:cNvGrpSpPr/>
        <p:nvPr/>
      </p:nvGrpSpPr>
      <p:grpSpPr>
        <a:xfrm>
          <a:off x="0" y="0"/>
          <a:ext cx="0" cy="0"/>
          <a:chOff x="0" y="0"/>
          <a:chExt cx="0" cy="0"/>
        </a:xfrm>
      </p:grpSpPr>
      <p:pic>
        <p:nvPicPr>
          <p:cNvPr id="3" name="Picture 2" descr="Icon&#10;&#10;Description automatically generated">
            <a:extLst>
              <a:ext uri="{FF2B5EF4-FFF2-40B4-BE49-F238E27FC236}">
                <a16:creationId xmlns:a16="http://schemas.microsoft.com/office/drawing/2014/main" id="{268FFC32-6059-0DED-CEB1-02D4D3CCBC8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7" name="Text Placeholder 6">
            <a:extLst>
              <a:ext uri="{FF2B5EF4-FFF2-40B4-BE49-F238E27FC236}">
                <a16:creationId xmlns:a16="http://schemas.microsoft.com/office/drawing/2014/main" id="{810A3391-0472-724C-8E32-AA7421F01EEF}"/>
              </a:ext>
            </a:extLst>
          </p:cNvPr>
          <p:cNvSpPr>
            <a:spLocks noGrp="1"/>
          </p:cNvSpPr>
          <p:nvPr>
            <p:ph type="body" sz="quarter" idx="13" hasCustomPrompt="1"/>
          </p:nvPr>
        </p:nvSpPr>
        <p:spPr>
          <a:xfrm>
            <a:off x="854598" y="3903218"/>
            <a:ext cx="3890150" cy="896938"/>
          </a:xfrm>
          <a:prstGeom prst="rect">
            <a:avLst/>
          </a:prstGeom>
        </p:spPr>
        <p:txBody>
          <a:bodyPr lIns="0" tIns="0" rIns="0" bIns="0"/>
          <a:lstStyle>
            <a:lvl1pPr marL="0" indent="0">
              <a:buNone/>
              <a:defRPr>
                <a:solidFill>
                  <a:schemeClr val="tx1"/>
                </a:solidFill>
              </a:defRPr>
            </a:lvl1pPr>
            <a:lvl2pPr marL="357188" indent="0">
              <a:buNone/>
              <a:defRPr/>
            </a:lvl2pPr>
            <a:lvl3pPr marL="714375" indent="0">
              <a:buNone/>
              <a:defRPr/>
            </a:lvl3pPr>
            <a:lvl4pPr marL="1081087" indent="0">
              <a:buNone/>
              <a:defRPr/>
            </a:lvl4pPr>
            <a:lvl5pPr marL="1438275" indent="0">
              <a:buNone/>
              <a:defRPr/>
            </a:lvl5pPr>
          </a:lstStyle>
          <a:p>
            <a:pPr lvl="0"/>
            <a:r>
              <a:rPr lang="en-GB"/>
              <a:t>Section subhead</a:t>
            </a:r>
          </a:p>
        </p:txBody>
      </p:sp>
      <p:sp>
        <p:nvSpPr>
          <p:cNvPr id="8" name="Text Placeholder 7">
            <a:extLst>
              <a:ext uri="{FF2B5EF4-FFF2-40B4-BE49-F238E27FC236}">
                <a16:creationId xmlns:a16="http://schemas.microsoft.com/office/drawing/2014/main" id="{1686C9C2-DC55-7944-8ED5-BCEF416D53FB}"/>
              </a:ext>
            </a:extLst>
          </p:cNvPr>
          <p:cNvSpPr>
            <a:spLocks noGrp="1"/>
          </p:cNvSpPr>
          <p:nvPr>
            <p:ph type="body" sz="quarter" idx="14" hasCustomPrompt="1"/>
          </p:nvPr>
        </p:nvSpPr>
        <p:spPr>
          <a:xfrm>
            <a:off x="854598" y="1917290"/>
            <a:ext cx="5685561" cy="1566322"/>
          </a:xfrm>
          <a:prstGeom prst="rect">
            <a:avLst/>
          </a:prstGeom>
        </p:spPr>
        <p:txBody>
          <a:bodyPr lIns="0" tIns="0" rIns="0" bIns="0">
            <a:noAutofit/>
          </a:bodyPr>
          <a:lstStyle>
            <a:lvl1pPr marL="0" indent="0">
              <a:buNone/>
              <a:defRPr sz="6000" b="1">
                <a:solidFill>
                  <a:schemeClr val="tx1"/>
                </a:solidFill>
              </a:defRPr>
            </a:lvl1pPr>
            <a:lvl2pPr marL="357188" indent="0">
              <a:buNone/>
              <a:defRPr>
                <a:solidFill>
                  <a:schemeClr val="tx1"/>
                </a:solidFill>
              </a:defRPr>
            </a:lvl2pPr>
            <a:lvl3pPr marL="714375" indent="0">
              <a:buNone/>
              <a:defRPr>
                <a:solidFill>
                  <a:schemeClr val="tx1"/>
                </a:solidFill>
              </a:defRPr>
            </a:lvl3pPr>
            <a:lvl4pPr marL="1081087" indent="0">
              <a:buNone/>
              <a:defRPr>
                <a:solidFill>
                  <a:schemeClr val="tx1"/>
                </a:solidFill>
              </a:defRPr>
            </a:lvl4pPr>
            <a:lvl5pPr marL="1438275" indent="0">
              <a:buNone/>
              <a:defRPr>
                <a:solidFill>
                  <a:schemeClr val="tx1"/>
                </a:solidFill>
              </a:defRPr>
            </a:lvl5pPr>
          </a:lstStyle>
          <a:p>
            <a:pPr lvl="0"/>
            <a:r>
              <a:rPr lang="en-GB"/>
              <a:t>Breaker heading</a:t>
            </a:r>
          </a:p>
        </p:txBody>
      </p:sp>
      <p:sp>
        <p:nvSpPr>
          <p:cNvPr id="10" name="Rectangle 9">
            <a:extLst>
              <a:ext uri="{FF2B5EF4-FFF2-40B4-BE49-F238E27FC236}">
                <a16:creationId xmlns:a16="http://schemas.microsoft.com/office/drawing/2014/main" id="{8262997B-3AAD-0D48-95DC-60BECBF9FEF6}"/>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tx1"/>
                </a:solidFill>
              </a:rPr>
              <a:t>‹#›</a:t>
            </a:fld>
            <a:endParaRPr lang="en-GB" sz="1200">
              <a:solidFill>
                <a:schemeClr val="tx1"/>
              </a:solidFill>
            </a:endParaRPr>
          </a:p>
        </p:txBody>
      </p:sp>
    </p:spTree>
    <p:extLst>
      <p:ext uri="{BB962C8B-B14F-4D97-AF65-F5344CB8AC3E}">
        <p14:creationId xmlns:p14="http://schemas.microsoft.com/office/powerpoint/2010/main" val="2429404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Headline slide with image A">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1EF456E7-F404-A541-B6E9-27C1B10EC600}"/>
              </a:ext>
            </a:extLst>
          </p:cNvPr>
          <p:cNvSpPr>
            <a:spLocks noGrp="1"/>
          </p:cNvSpPr>
          <p:nvPr>
            <p:ph type="pic" sz="quarter" idx="10" hasCustomPrompt="1"/>
          </p:nvPr>
        </p:nvSpPr>
        <p:spPr>
          <a:xfrm>
            <a:off x="6096000" y="0"/>
            <a:ext cx="6096000" cy="6858000"/>
          </a:xfrm>
          <a:prstGeom prst="rect">
            <a:avLst/>
          </a:prstGeom>
          <a:solidFill>
            <a:schemeClr val="tx2"/>
          </a:solidFill>
        </p:spPr>
        <p:txBody>
          <a:bodyPr tIns="2340000"/>
          <a:lstStyle>
            <a:lvl1pPr algn="ctr">
              <a:buNone/>
              <a:defRPr/>
            </a:lvl1pPr>
          </a:lstStyle>
          <a:p>
            <a:r>
              <a:rPr lang="en-GB"/>
              <a:t>Click on icon to insert image (including Alt Text)</a:t>
            </a:r>
          </a:p>
        </p:txBody>
      </p:sp>
      <p:sp>
        <p:nvSpPr>
          <p:cNvPr id="11" name="Rectangle 10">
            <a:extLst>
              <a:ext uri="{FF2B5EF4-FFF2-40B4-BE49-F238E27FC236}">
                <a16:creationId xmlns:a16="http://schemas.microsoft.com/office/drawing/2014/main" id="{72C3761D-E146-5B7A-CD68-6CC98EA19A5F}"/>
              </a:ext>
            </a:extLst>
          </p:cNvPr>
          <p:cNvSpPr/>
          <p:nvPr userDrawn="1"/>
        </p:nvSpPr>
        <p:spPr>
          <a:xfrm>
            <a:off x="0" y="0"/>
            <a:ext cx="6096000"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E42CCDA4-D437-6B48-8BBD-CAC30F281160}"/>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tx1"/>
                </a:solidFill>
              </a:rPr>
              <a:pPr algn="r"/>
              <a:t>‹#›</a:t>
            </a:fld>
            <a:endParaRPr lang="en-GB" sz="1200">
              <a:solidFill>
                <a:schemeClr val="tx1"/>
              </a:solidFill>
            </a:endParaRPr>
          </a:p>
        </p:txBody>
      </p:sp>
      <p:sp>
        <p:nvSpPr>
          <p:cNvPr id="5" name="Text Placeholder 6">
            <a:extLst>
              <a:ext uri="{FF2B5EF4-FFF2-40B4-BE49-F238E27FC236}">
                <a16:creationId xmlns:a16="http://schemas.microsoft.com/office/drawing/2014/main" id="{50355A0D-4235-0CF1-A976-C33D8CCCBFCD}"/>
              </a:ext>
            </a:extLst>
          </p:cNvPr>
          <p:cNvSpPr>
            <a:spLocks noGrp="1"/>
          </p:cNvSpPr>
          <p:nvPr>
            <p:ph type="body" sz="quarter" idx="13" hasCustomPrompt="1"/>
          </p:nvPr>
        </p:nvSpPr>
        <p:spPr>
          <a:xfrm>
            <a:off x="891916" y="3903218"/>
            <a:ext cx="3890150" cy="896938"/>
          </a:xfrm>
          <a:prstGeom prst="rect">
            <a:avLst/>
          </a:prstGeom>
        </p:spPr>
        <p:txBody>
          <a:bodyPr lIns="0" tIns="0" rIns="0" bIns="0"/>
          <a:lstStyle>
            <a:lvl1pPr marL="0" indent="0">
              <a:buNone/>
              <a:defRPr>
                <a:solidFill>
                  <a:schemeClr val="tx1"/>
                </a:solidFill>
              </a:defRPr>
            </a:lvl1pPr>
            <a:lvl2pPr marL="357188" indent="0">
              <a:buNone/>
              <a:defRPr/>
            </a:lvl2pPr>
            <a:lvl3pPr marL="714375" indent="0">
              <a:buNone/>
              <a:defRPr/>
            </a:lvl3pPr>
            <a:lvl4pPr marL="1081087" indent="0">
              <a:buNone/>
              <a:defRPr/>
            </a:lvl4pPr>
            <a:lvl5pPr marL="1438275" indent="0">
              <a:buNone/>
              <a:defRPr/>
            </a:lvl5pPr>
          </a:lstStyle>
          <a:p>
            <a:pPr lvl="0"/>
            <a:r>
              <a:rPr lang="en-GB"/>
              <a:t>Section subhead</a:t>
            </a:r>
          </a:p>
        </p:txBody>
      </p:sp>
      <p:sp>
        <p:nvSpPr>
          <p:cNvPr id="6" name="Text Placeholder 7">
            <a:extLst>
              <a:ext uri="{FF2B5EF4-FFF2-40B4-BE49-F238E27FC236}">
                <a16:creationId xmlns:a16="http://schemas.microsoft.com/office/drawing/2014/main" id="{5B6F326D-0ECB-4952-2659-CD1729198654}"/>
              </a:ext>
            </a:extLst>
          </p:cNvPr>
          <p:cNvSpPr>
            <a:spLocks noGrp="1"/>
          </p:cNvSpPr>
          <p:nvPr>
            <p:ph type="body" sz="quarter" idx="14" hasCustomPrompt="1"/>
          </p:nvPr>
        </p:nvSpPr>
        <p:spPr>
          <a:xfrm>
            <a:off x="891916" y="1917290"/>
            <a:ext cx="5685561" cy="1566322"/>
          </a:xfrm>
          <a:prstGeom prst="rect">
            <a:avLst/>
          </a:prstGeom>
        </p:spPr>
        <p:txBody>
          <a:bodyPr lIns="0" tIns="0" rIns="0" bIns="0">
            <a:noAutofit/>
          </a:bodyPr>
          <a:lstStyle>
            <a:lvl1pPr marL="0" indent="0">
              <a:buNone/>
              <a:defRPr sz="6000" b="1">
                <a:solidFill>
                  <a:schemeClr val="tx1"/>
                </a:solidFill>
              </a:defRPr>
            </a:lvl1pPr>
            <a:lvl2pPr marL="357188" indent="0">
              <a:buNone/>
              <a:defRPr>
                <a:solidFill>
                  <a:schemeClr val="tx1"/>
                </a:solidFill>
              </a:defRPr>
            </a:lvl2pPr>
            <a:lvl3pPr marL="714375" indent="0">
              <a:buNone/>
              <a:defRPr>
                <a:solidFill>
                  <a:schemeClr val="tx1"/>
                </a:solidFill>
              </a:defRPr>
            </a:lvl3pPr>
            <a:lvl4pPr marL="1081087" indent="0">
              <a:buNone/>
              <a:defRPr>
                <a:solidFill>
                  <a:schemeClr val="tx1"/>
                </a:solidFill>
              </a:defRPr>
            </a:lvl4pPr>
            <a:lvl5pPr marL="1438275" indent="0">
              <a:buNone/>
              <a:defRPr>
                <a:solidFill>
                  <a:schemeClr val="tx1"/>
                </a:solidFill>
              </a:defRPr>
            </a:lvl5pPr>
          </a:lstStyle>
          <a:p>
            <a:pPr lvl="0"/>
            <a:r>
              <a:rPr lang="en-GB"/>
              <a:t>Breaker heading</a:t>
            </a:r>
          </a:p>
        </p:txBody>
      </p:sp>
    </p:spTree>
    <p:extLst>
      <p:ext uri="{BB962C8B-B14F-4D97-AF65-F5344CB8AC3E}">
        <p14:creationId xmlns:p14="http://schemas.microsoft.com/office/powerpoint/2010/main" val="2972699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End Slide ACCESSIBLE">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9D383FB-0467-4241-BEF0-D636E886723B}"/>
              </a:ext>
            </a:extLst>
          </p:cNvPr>
          <p:cNvCxnSpPr/>
          <p:nvPr userDrawn="1"/>
        </p:nvCxnSpPr>
        <p:spPr>
          <a:xfrm>
            <a:off x="5715926" y="2605852"/>
            <a:ext cx="86510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93DACDB8-C05A-C540-BF85-5FDDA3660A2E}"/>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2"/>
                </a:solidFill>
              </a:rPr>
              <a:t>‹#›</a:t>
            </a:fld>
            <a:endParaRPr lang="en-GB" sz="1200">
              <a:solidFill>
                <a:schemeClr val="accent2"/>
              </a:solidFill>
            </a:endParaRPr>
          </a:p>
        </p:txBody>
      </p:sp>
      <p:sp>
        <p:nvSpPr>
          <p:cNvPr id="2" name="TextBox 1">
            <a:extLst>
              <a:ext uri="{FF2B5EF4-FFF2-40B4-BE49-F238E27FC236}">
                <a16:creationId xmlns:a16="http://schemas.microsoft.com/office/drawing/2014/main" id="{0390E57B-AF19-8642-9E47-AF887F52887B}"/>
              </a:ext>
            </a:extLst>
          </p:cNvPr>
          <p:cNvSpPr txBox="1"/>
          <p:nvPr userDrawn="1"/>
        </p:nvSpPr>
        <p:spPr>
          <a:xfrm>
            <a:off x="5610770" y="2808746"/>
            <a:ext cx="4343734" cy="2608032"/>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2400"/>
              </a:spcAft>
              <a:buClr>
                <a:srgbClr val="005EB8"/>
              </a:buClr>
              <a:buSzTx/>
              <a:buFont typeface="Arial" panose="020B0604020202020204" pitchFamily="34" charset="0"/>
              <a:buNone/>
              <a:tabLst/>
              <a:defRPr/>
            </a:pPr>
            <a:r>
              <a:rPr kumimoji="0" lang="en-GB" sz="3600" b="1" i="0" u="none" strike="noStrike" kern="1200" cap="none" spc="20" normalizeH="0" baseline="0" noProof="0">
                <a:ln>
                  <a:noFill/>
                </a:ln>
                <a:solidFill>
                  <a:schemeClr val="tx1"/>
                </a:solidFill>
                <a:effectLst/>
                <a:uLnTx/>
                <a:uFillTx/>
                <a:latin typeface="+mn-lt"/>
                <a:ea typeface="+mn-ea"/>
                <a:cs typeface="+mn-cs"/>
              </a:rPr>
              <a:t> Thank You</a:t>
            </a:r>
          </a:p>
          <a:p>
            <a:pPr marL="0" marR="0" lvl="0" indent="0" algn="l" defTabSz="914400" rtl="0" eaLnBrk="1" fontAlgn="auto" latinLnBrk="0" hangingPunct="1">
              <a:lnSpc>
                <a:spcPct val="100000"/>
              </a:lnSpc>
              <a:spcBef>
                <a:spcPts val="0"/>
              </a:spcBef>
              <a:spcAft>
                <a:spcPts val="1800"/>
              </a:spcAft>
              <a:buClr>
                <a:srgbClr val="005EB8"/>
              </a:buClr>
              <a:buSzTx/>
              <a:buFont typeface="Arial" panose="020B0604020202020204" pitchFamily="34" charset="0"/>
              <a:buNone/>
              <a:tabLst/>
              <a:defRPr/>
            </a:pPr>
            <a:r>
              <a:rPr kumimoji="0" lang="en-GB" sz="2400" b="1" i="0" u="none" strike="noStrike" kern="1200" cap="none" spc="20" normalizeH="0" baseline="0" noProof="0">
                <a:ln>
                  <a:noFill/>
                </a:ln>
                <a:solidFill>
                  <a:schemeClr val="tx1"/>
                </a:solidFill>
                <a:effectLst/>
                <a:uLnTx/>
                <a:uFillTx/>
                <a:latin typeface="+mn-lt"/>
                <a:ea typeface="+mn-ea"/>
                <a:cs typeface="+mn-cs"/>
              </a:rPr>
              <a:t>        	@nhsengland</a:t>
            </a:r>
          </a:p>
          <a:p>
            <a:pPr marL="0" marR="0" lvl="0" indent="0" algn="l" defTabSz="914400" rtl="0" eaLnBrk="1" fontAlgn="auto" latinLnBrk="0" hangingPunct="1">
              <a:lnSpc>
                <a:spcPct val="100000"/>
              </a:lnSpc>
              <a:spcBef>
                <a:spcPts val="0"/>
              </a:spcBef>
              <a:spcAft>
                <a:spcPts val="1800"/>
              </a:spcAft>
              <a:buClr>
                <a:srgbClr val="005EB8"/>
              </a:buClr>
              <a:buSzTx/>
              <a:buFont typeface="Arial" panose="020B0604020202020204" pitchFamily="34" charset="0"/>
              <a:buNone/>
              <a:tabLst/>
              <a:defRPr/>
            </a:pPr>
            <a:r>
              <a:rPr kumimoji="0" lang="en-GB" sz="2400" b="1" i="0" u="none" strike="noStrike" kern="1200" cap="none" spc="20" normalizeH="0" baseline="0" noProof="0">
                <a:ln>
                  <a:noFill/>
                </a:ln>
                <a:solidFill>
                  <a:schemeClr val="tx1"/>
                </a:solidFill>
                <a:effectLst/>
                <a:uLnTx/>
                <a:uFillTx/>
                <a:latin typeface="+mn-lt"/>
                <a:ea typeface="+mn-ea"/>
                <a:cs typeface="+mn-cs"/>
              </a:rPr>
              <a:t>        	company/nhsengland</a:t>
            </a:r>
          </a:p>
          <a:p>
            <a:pPr marL="0" marR="0" lvl="0" indent="0" algn="l" defTabSz="914400" rtl="0" eaLnBrk="1" fontAlgn="auto" latinLnBrk="0" hangingPunct="1">
              <a:lnSpc>
                <a:spcPct val="100000"/>
              </a:lnSpc>
              <a:spcBef>
                <a:spcPts val="0"/>
              </a:spcBef>
              <a:spcAft>
                <a:spcPts val="1800"/>
              </a:spcAft>
              <a:buClr>
                <a:srgbClr val="005EB8"/>
              </a:buClr>
              <a:buSzTx/>
              <a:buFont typeface="Arial" panose="020B0604020202020204" pitchFamily="34" charset="0"/>
              <a:buNone/>
              <a:tabLst/>
              <a:defRPr/>
            </a:pPr>
            <a:r>
              <a:rPr kumimoji="0" lang="en-GB" sz="2400" b="1" i="0" u="none" strike="noStrike" kern="1200" cap="none" spc="20" normalizeH="0" baseline="0" noProof="0">
                <a:ln>
                  <a:noFill/>
                </a:ln>
                <a:solidFill>
                  <a:schemeClr val="tx1"/>
                </a:solidFill>
                <a:effectLst/>
                <a:uLnTx/>
                <a:uFillTx/>
                <a:latin typeface="+mn-lt"/>
                <a:ea typeface="+mn-ea"/>
                <a:cs typeface="+mn-cs"/>
              </a:rPr>
              <a:t>	england.nhs.uk</a:t>
            </a:r>
            <a:endParaRPr lang="en-GB" sz="2400" b="1">
              <a:solidFill>
                <a:schemeClr val="tx1"/>
              </a:solidFill>
            </a:endParaRPr>
          </a:p>
        </p:txBody>
      </p:sp>
      <p:pic>
        <p:nvPicPr>
          <p:cNvPr id="5" name="Picture 4">
            <a:extLst>
              <a:ext uri="{FF2B5EF4-FFF2-40B4-BE49-F238E27FC236}">
                <a16:creationId xmlns:a16="http://schemas.microsoft.com/office/drawing/2014/main" id="{6C1B65D7-2EE6-F44F-85AA-7C93787926CD}"/>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5872040" y="3665234"/>
            <a:ext cx="390144" cy="390144"/>
          </a:xfrm>
          <a:prstGeom prst="rect">
            <a:avLst/>
          </a:prstGeom>
        </p:spPr>
      </p:pic>
      <p:pic>
        <p:nvPicPr>
          <p:cNvPr id="8" name="Picture 7">
            <a:extLst>
              <a:ext uri="{FF2B5EF4-FFF2-40B4-BE49-F238E27FC236}">
                <a16:creationId xmlns:a16="http://schemas.microsoft.com/office/drawing/2014/main" id="{F2843EE8-F6F8-9D40-92C1-94FB4DCF14BB}"/>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5885396" y="4266369"/>
            <a:ext cx="390144" cy="390144"/>
          </a:xfrm>
          <a:prstGeom prst="rect">
            <a:avLst/>
          </a:prstGeom>
        </p:spPr>
      </p:pic>
      <p:pic>
        <p:nvPicPr>
          <p:cNvPr id="72" name="Picture 96">
            <a:extLst>
              <a:ext uri="{FF2B5EF4-FFF2-40B4-BE49-F238E27FC236}">
                <a16:creationId xmlns:a16="http://schemas.microsoft.com/office/drawing/2014/main" id="{664BA24D-FA8C-EE4D-A2DC-491BF11D6FA6}"/>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5767074" y="4806522"/>
            <a:ext cx="600075" cy="600075"/>
          </a:xfrm>
          <a:prstGeom prst="rect">
            <a:avLst/>
          </a:prstGeom>
        </p:spPr>
      </p:pic>
      <p:pic>
        <p:nvPicPr>
          <p:cNvPr id="3" name="Picture 2" descr="Logo&#10;&#10;Description automatically generated">
            <a:extLst>
              <a:ext uri="{FF2B5EF4-FFF2-40B4-BE49-F238E27FC236}">
                <a16:creationId xmlns:a16="http://schemas.microsoft.com/office/drawing/2014/main" id="{077C56A3-4FFE-73CF-6F7F-1F451E5B3F1E}"/>
              </a:ext>
            </a:extLst>
          </p:cNvPr>
          <p:cNvPicPr>
            <a:picLocks noChangeAspect="1"/>
          </p:cNvPicPr>
          <p:nvPr userDrawn="1"/>
        </p:nvPicPr>
        <p:blipFill>
          <a:blip r:embed="rId8"/>
          <a:stretch>
            <a:fillRect/>
          </a:stretch>
        </p:blipFill>
        <p:spPr>
          <a:xfrm>
            <a:off x="10551045" y="364425"/>
            <a:ext cx="1208955" cy="979789"/>
          </a:xfrm>
          <a:prstGeom prst="rect">
            <a:avLst/>
          </a:prstGeom>
        </p:spPr>
      </p:pic>
      <p:pic>
        <p:nvPicPr>
          <p:cNvPr id="6" name="Picture 5" descr="Icon&#10;&#10;Description automatically generated">
            <a:extLst>
              <a:ext uri="{FF2B5EF4-FFF2-40B4-BE49-F238E27FC236}">
                <a16:creationId xmlns:a16="http://schemas.microsoft.com/office/drawing/2014/main" id="{76D92FD5-08EA-6BC8-29BC-BCF5EEFE18AA}"/>
              </a:ext>
            </a:extLst>
          </p:cNvPr>
          <p:cNvPicPr>
            <a:picLocks noChangeAspect="1"/>
          </p:cNvPicPr>
          <p:nvPr userDrawn="1"/>
        </p:nvPicPr>
        <p:blipFill>
          <a:blip r:embed="rId9"/>
          <a:stretch>
            <a:fillRect/>
          </a:stretch>
        </p:blipFill>
        <p:spPr>
          <a:xfrm rot="5400000">
            <a:off x="-2509143" y="-71523"/>
            <a:ext cx="10768951" cy="7616239"/>
          </a:xfrm>
          <a:prstGeom prst="rect">
            <a:avLst/>
          </a:prstGeom>
        </p:spPr>
      </p:pic>
    </p:spTree>
    <p:extLst>
      <p:ext uri="{BB962C8B-B14F-4D97-AF65-F5344CB8AC3E}">
        <p14:creationId xmlns:p14="http://schemas.microsoft.com/office/powerpoint/2010/main" val="3663772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Data 1">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3763076-72CB-117E-F240-98C1D1050D3E}"/>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hasCustomPrompt="1"/>
          </p:nvPr>
        </p:nvSpPr>
        <p:spPr>
          <a:xfrm>
            <a:off x="432000" y="432000"/>
            <a:ext cx="11404154" cy="865186"/>
          </a:xfrm>
          <a:prstGeom prst="rect">
            <a:avLst/>
          </a:prstGeom>
        </p:spPr>
        <p:txBody>
          <a:bodyPr lIns="0" tIns="0" rIns="0" bIns="0">
            <a:normAutofit/>
          </a:bodyPr>
          <a:lstStyle>
            <a:lvl1pPr>
              <a:defRPr sz="3600" b="1">
                <a:solidFill>
                  <a:schemeClr val="tx1"/>
                </a:solidFill>
              </a:defRPr>
            </a:lvl1pPr>
          </a:lstStyle>
          <a:p>
            <a:r>
              <a:rPr lang="en-GB"/>
              <a:t>Heading</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FF8B4B32-B7B7-DB40-9D0C-2D4D8414C6EC}"/>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t>‹#›</a:t>
            </a:fld>
            <a:endParaRPr lang="en-GB" sz="1200">
              <a:solidFill>
                <a:schemeClr val="accent6"/>
              </a:solidFill>
            </a:endParaRPr>
          </a:p>
        </p:txBody>
      </p:sp>
      <p:sp>
        <p:nvSpPr>
          <p:cNvPr id="4" name="TextBox 3">
            <a:extLst>
              <a:ext uri="{FF2B5EF4-FFF2-40B4-BE49-F238E27FC236}">
                <a16:creationId xmlns:a16="http://schemas.microsoft.com/office/drawing/2014/main" id="{97C3715D-C90E-7C4B-B312-C707773A39DD}"/>
              </a:ext>
            </a:extLst>
          </p:cNvPr>
          <p:cNvSpPr txBox="1"/>
          <p:nvPr userDrawn="1"/>
        </p:nvSpPr>
        <p:spPr>
          <a:xfrm>
            <a:off x="2232561" y="3170712"/>
            <a:ext cx="0" cy="0"/>
          </a:xfrm>
          <a:prstGeom prst="rect">
            <a:avLst/>
          </a:prstGeom>
          <a:noFill/>
        </p:spPr>
        <p:txBody>
          <a:bodyPr wrap="none" lIns="0" tIns="0" rIns="0" bIns="0" rtlCol="0">
            <a:noAutofit/>
          </a:bodyPr>
          <a:lstStyle/>
          <a:p>
            <a:endParaRPr lang="en-GB" sz="1200" b="1">
              <a:solidFill>
                <a:schemeClr val="accent1"/>
              </a:solidFill>
            </a:endParaRPr>
          </a:p>
        </p:txBody>
      </p:sp>
      <p:cxnSp>
        <p:nvCxnSpPr>
          <p:cNvPr id="12" name="Straight Connector 11">
            <a:extLst>
              <a:ext uri="{FF2B5EF4-FFF2-40B4-BE49-F238E27FC236}">
                <a16:creationId xmlns:a16="http://schemas.microsoft.com/office/drawing/2014/main" id="{137E920E-FCD4-834F-9787-A19C03BDF9AE}"/>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E055424E-84DC-71BA-CBB2-BE0007D93CE1}"/>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1591897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_Data 1">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3763076-72CB-117E-F240-98C1D1050D3E}"/>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hasCustomPrompt="1"/>
          </p:nvPr>
        </p:nvSpPr>
        <p:spPr>
          <a:xfrm>
            <a:off x="432000" y="310075"/>
            <a:ext cx="11404154" cy="426721"/>
          </a:xfrm>
          <a:prstGeom prst="rect">
            <a:avLst/>
          </a:prstGeom>
        </p:spPr>
        <p:txBody>
          <a:bodyPr lIns="0" tIns="0" rIns="0" bIns="0" anchor="t">
            <a:normAutofit/>
          </a:bodyPr>
          <a:lstStyle>
            <a:lvl1pPr>
              <a:defRPr sz="2400" b="1">
                <a:solidFill>
                  <a:schemeClr val="tx1"/>
                </a:solidFill>
              </a:defRPr>
            </a:lvl1pPr>
          </a:lstStyle>
          <a:p>
            <a:r>
              <a:rPr lang="en-GB"/>
              <a:t>Heading</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FF8B4B32-B7B7-DB40-9D0C-2D4D8414C6EC}"/>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t>‹#›</a:t>
            </a:fld>
            <a:endParaRPr lang="en-GB" sz="1200">
              <a:solidFill>
                <a:schemeClr val="accent6"/>
              </a:solidFill>
            </a:endParaRPr>
          </a:p>
        </p:txBody>
      </p:sp>
      <p:sp>
        <p:nvSpPr>
          <p:cNvPr id="4" name="TextBox 3">
            <a:extLst>
              <a:ext uri="{FF2B5EF4-FFF2-40B4-BE49-F238E27FC236}">
                <a16:creationId xmlns:a16="http://schemas.microsoft.com/office/drawing/2014/main" id="{97C3715D-C90E-7C4B-B312-C707773A39DD}"/>
              </a:ext>
            </a:extLst>
          </p:cNvPr>
          <p:cNvSpPr txBox="1"/>
          <p:nvPr userDrawn="1"/>
        </p:nvSpPr>
        <p:spPr>
          <a:xfrm>
            <a:off x="2232561" y="3170712"/>
            <a:ext cx="0" cy="0"/>
          </a:xfrm>
          <a:prstGeom prst="rect">
            <a:avLst/>
          </a:prstGeom>
          <a:noFill/>
        </p:spPr>
        <p:txBody>
          <a:bodyPr wrap="none" lIns="0" tIns="0" rIns="0" bIns="0" rtlCol="0">
            <a:noAutofit/>
          </a:bodyPr>
          <a:lstStyle/>
          <a:p>
            <a:endParaRPr lang="en-GB" sz="1200" b="1">
              <a:solidFill>
                <a:schemeClr val="accent1"/>
              </a:solidFill>
            </a:endParaRPr>
          </a:p>
        </p:txBody>
      </p:sp>
      <p:cxnSp>
        <p:nvCxnSpPr>
          <p:cNvPr id="12" name="Straight Connector 11">
            <a:extLst>
              <a:ext uri="{FF2B5EF4-FFF2-40B4-BE49-F238E27FC236}">
                <a16:creationId xmlns:a16="http://schemas.microsoft.com/office/drawing/2014/main" id="{137E920E-FCD4-834F-9787-A19C03BDF9AE}"/>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E055424E-84DC-71BA-CBB2-BE0007D93CE1}"/>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
        <p:nvSpPr>
          <p:cNvPr id="3" name="Text Placeholder 7">
            <a:extLst>
              <a:ext uri="{FF2B5EF4-FFF2-40B4-BE49-F238E27FC236}">
                <a16:creationId xmlns:a16="http://schemas.microsoft.com/office/drawing/2014/main" id="{FB2922A9-9C8F-43B1-7D0A-0C7761EE45F2}"/>
              </a:ext>
            </a:extLst>
          </p:cNvPr>
          <p:cNvSpPr>
            <a:spLocks noGrp="1"/>
          </p:cNvSpPr>
          <p:nvPr>
            <p:ph type="body" sz="quarter" idx="13" hasCustomPrompt="1"/>
          </p:nvPr>
        </p:nvSpPr>
        <p:spPr>
          <a:xfrm>
            <a:off x="432001" y="767200"/>
            <a:ext cx="11012644" cy="577927"/>
          </a:xfrm>
          <a:prstGeom prst="rect">
            <a:avLst/>
          </a:prstGeom>
        </p:spPr>
        <p:txBody>
          <a:bodyPr lIns="0" tIns="0" rIns="0" bIns="0">
            <a:noAutofit/>
          </a:bodyPr>
          <a:lstStyle>
            <a:lvl1pPr marL="0" indent="0">
              <a:lnSpc>
                <a:spcPts val="2200"/>
              </a:lnSpc>
              <a:spcBef>
                <a:spcPts val="0"/>
              </a:spcBef>
              <a:spcAft>
                <a:spcPts val="900"/>
              </a:spcAft>
              <a:buClr>
                <a:schemeClr val="tx1"/>
              </a:buClr>
              <a:buNone/>
              <a:defRPr sz="1800" b="1">
                <a:solidFill>
                  <a:schemeClr val="accent6"/>
                </a:solidFill>
              </a:defRPr>
            </a:lvl1pPr>
            <a:lvl2pPr marL="357188" indent="0">
              <a:buClr>
                <a:schemeClr val="tx1"/>
              </a:buClr>
              <a:buNone/>
              <a:defRPr sz="1800">
                <a:solidFill>
                  <a:schemeClr val="tx1"/>
                </a:solidFill>
              </a:defRPr>
            </a:lvl2pPr>
            <a:lvl3pPr marL="714375" indent="0">
              <a:buClr>
                <a:schemeClr val="tx1"/>
              </a:buClr>
              <a:buNone/>
              <a:defRPr sz="1800">
                <a:solidFill>
                  <a:schemeClr val="tx1"/>
                </a:solidFill>
              </a:defRPr>
            </a:lvl3pPr>
            <a:lvl4pPr marL="1081087" indent="0">
              <a:buClr>
                <a:schemeClr val="tx1"/>
              </a:buClr>
              <a:buNone/>
              <a:defRPr sz="1800">
                <a:solidFill>
                  <a:schemeClr val="tx1"/>
                </a:solidFill>
              </a:defRPr>
            </a:lvl4pPr>
            <a:lvl5pPr marL="1438275" indent="0">
              <a:buClr>
                <a:schemeClr val="tx1"/>
              </a:buClr>
              <a:buNone/>
              <a:defRPr sz="1800">
                <a:solidFill>
                  <a:schemeClr val="tx1"/>
                </a:solidFill>
              </a:defRPr>
            </a:lvl5pPr>
          </a:lstStyle>
          <a:p>
            <a:pPr lvl="0"/>
            <a:r>
              <a:rPr lang="en-GB"/>
              <a:t>Subhead if needed</a:t>
            </a:r>
          </a:p>
        </p:txBody>
      </p:sp>
    </p:spTree>
    <p:extLst>
      <p:ext uri="{BB962C8B-B14F-4D97-AF65-F5344CB8AC3E}">
        <p14:creationId xmlns:p14="http://schemas.microsoft.com/office/powerpoint/2010/main" val="2804690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Data 2">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8B9EEEB-4482-151C-3E4B-6DCA5DB975F7}"/>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hasCustomPrompt="1"/>
          </p:nvPr>
        </p:nvSpPr>
        <p:spPr>
          <a:xfrm>
            <a:off x="432000" y="432000"/>
            <a:ext cx="11404154" cy="865186"/>
          </a:xfrm>
          <a:prstGeom prst="rect">
            <a:avLst/>
          </a:prstGeom>
        </p:spPr>
        <p:txBody>
          <a:bodyPr lIns="0" tIns="0" rIns="0" bIns="0">
            <a:normAutofit/>
          </a:bodyPr>
          <a:lstStyle>
            <a:lvl1pPr>
              <a:defRPr sz="3600" b="1">
                <a:solidFill>
                  <a:schemeClr val="tx1"/>
                </a:solidFill>
              </a:defRPr>
            </a:lvl1pPr>
          </a:lstStyle>
          <a:p>
            <a:r>
              <a:rPr lang="en-GB"/>
              <a:t>Heading</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FF8B4B32-B7B7-DB40-9D0C-2D4D8414C6EC}"/>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t>‹#›</a:t>
            </a:fld>
            <a:endParaRPr lang="en-GB" sz="1200">
              <a:solidFill>
                <a:schemeClr val="accent6"/>
              </a:solidFill>
            </a:endParaRPr>
          </a:p>
        </p:txBody>
      </p:sp>
      <p:sp>
        <p:nvSpPr>
          <p:cNvPr id="4" name="TextBox 3">
            <a:extLst>
              <a:ext uri="{FF2B5EF4-FFF2-40B4-BE49-F238E27FC236}">
                <a16:creationId xmlns:a16="http://schemas.microsoft.com/office/drawing/2014/main" id="{97C3715D-C90E-7C4B-B312-C707773A39DD}"/>
              </a:ext>
            </a:extLst>
          </p:cNvPr>
          <p:cNvSpPr txBox="1"/>
          <p:nvPr userDrawn="1"/>
        </p:nvSpPr>
        <p:spPr>
          <a:xfrm>
            <a:off x="2232561" y="3170712"/>
            <a:ext cx="0" cy="0"/>
          </a:xfrm>
          <a:prstGeom prst="rect">
            <a:avLst/>
          </a:prstGeom>
          <a:noFill/>
        </p:spPr>
        <p:txBody>
          <a:bodyPr wrap="none" lIns="0" tIns="0" rIns="0" bIns="0" rtlCol="0">
            <a:noAutofit/>
          </a:bodyPr>
          <a:lstStyle/>
          <a:p>
            <a:endParaRPr lang="en-GB" sz="1200" b="1">
              <a:solidFill>
                <a:schemeClr val="accent1"/>
              </a:solidFill>
            </a:endParaRPr>
          </a:p>
        </p:txBody>
      </p:sp>
      <p:cxnSp>
        <p:nvCxnSpPr>
          <p:cNvPr id="7" name="Straight Connector 6">
            <a:extLst>
              <a:ext uri="{FF2B5EF4-FFF2-40B4-BE49-F238E27FC236}">
                <a16:creationId xmlns:a16="http://schemas.microsoft.com/office/drawing/2014/main" id="{82B5EE73-D618-9F44-829B-3E2FB3EF9E8B}"/>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5BBF07FF-3CE1-3D71-B166-EE893EF0AEB7}"/>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147828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Data 3">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4A03389-AFFC-D562-CFEA-903FB9952FA7}"/>
              </a:ext>
            </a:extLst>
          </p:cNvPr>
          <p:cNvSpPr/>
          <p:nvPr userDrawn="1"/>
        </p:nvSpPr>
        <p:spPr>
          <a:xfrm>
            <a:off x="0" y="0"/>
            <a:ext cx="12206636" cy="6872615"/>
          </a:xfrm>
          <a:prstGeom prst="rect">
            <a:avLst/>
          </a:prstGeom>
          <a:solidFill>
            <a:srgbClr val="F6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hasCustomPrompt="1"/>
          </p:nvPr>
        </p:nvSpPr>
        <p:spPr>
          <a:xfrm>
            <a:off x="432000" y="432000"/>
            <a:ext cx="11404154" cy="865186"/>
          </a:xfrm>
          <a:prstGeom prst="rect">
            <a:avLst/>
          </a:prstGeom>
        </p:spPr>
        <p:txBody>
          <a:bodyPr lIns="0" tIns="0" rIns="0" bIns="0">
            <a:normAutofit/>
          </a:bodyPr>
          <a:lstStyle>
            <a:lvl1pPr>
              <a:defRPr sz="3600" b="1">
                <a:solidFill>
                  <a:schemeClr val="tx1"/>
                </a:solidFill>
              </a:defRPr>
            </a:lvl1pPr>
          </a:lstStyle>
          <a:p>
            <a:r>
              <a:rPr lang="en-GB"/>
              <a:t>Heading</a:t>
            </a:r>
          </a:p>
        </p:txBody>
      </p:sp>
      <p:sp>
        <p:nvSpPr>
          <p:cNvPr id="9" name="TextBox 8">
            <a:extLst>
              <a:ext uri="{FF2B5EF4-FFF2-40B4-BE49-F238E27FC236}">
                <a16:creationId xmlns:a16="http://schemas.microsoft.com/office/drawing/2014/main" id="{990784B1-AA1E-DC4B-BEB4-EC05249AFE00}"/>
              </a:ext>
            </a:extLst>
          </p:cNvPr>
          <p:cNvSpPr txBox="1"/>
          <p:nvPr userDrawn="1"/>
        </p:nvSpPr>
        <p:spPr>
          <a:xfrm>
            <a:off x="4700954" y="4232031"/>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10" name="Rectangle 9">
            <a:extLst>
              <a:ext uri="{FF2B5EF4-FFF2-40B4-BE49-F238E27FC236}">
                <a16:creationId xmlns:a16="http://schemas.microsoft.com/office/drawing/2014/main" id="{FF8B4B32-B7B7-DB40-9D0C-2D4D8414C6EC}"/>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t>‹#›</a:t>
            </a:fld>
            <a:endParaRPr lang="en-GB" sz="1200">
              <a:solidFill>
                <a:schemeClr val="accent6"/>
              </a:solidFill>
            </a:endParaRPr>
          </a:p>
        </p:txBody>
      </p:sp>
      <p:sp>
        <p:nvSpPr>
          <p:cNvPr id="4" name="TextBox 3">
            <a:extLst>
              <a:ext uri="{FF2B5EF4-FFF2-40B4-BE49-F238E27FC236}">
                <a16:creationId xmlns:a16="http://schemas.microsoft.com/office/drawing/2014/main" id="{97C3715D-C90E-7C4B-B312-C707773A39DD}"/>
              </a:ext>
            </a:extLst>
          </p:cNvPr>
          <p:cNvSpPr txBox="1"/>
          <p:nvPr userDrawn="1"/>
        </p:nvSpPr>
        <p:spPr>
          <a:xfrm>
            <a:off x="2232561" y="3170712"/>
            <a:ext cx="0" cy="0"/>
          </a:xfrm>
          <a:prstGeom prst="rect">
            <a:avLst/>
          </a:prstGeom>
          <a:noFill/>
        </p:spPr>
        <p:txBody>
          <a:bodyPr wrap="none" lIns="0" tIns="0" rIns="0" bIns="0" rtlCol="0">
            <a:noAutofit/>
          </a:bodyPr>
          <a:lstStyle/>
          <a:p>
            <a:endParaRPr lang="en-GB" sz="1200" b="1">
              <a:solidFill>
                <a:schemeClr val="accent1"/>
              </a:solidFill>
            </a:endParaRPr>
          </a:p>
        </p:txBody>
      </p:sp>
      <p:cxnSp>
        <p:nvCxnSpPr>
          <p:cNvPr id="7" name="Straight Connector 6">
            <a:extLst>
              <a:ext uri="{FF2B5EF4-FFF2-40B4-BE49-F238E27FC236}">
                <a16:creationId xmlns:a16="http://schemas.microsoft.com/office/drawing/2014/main" id="{864D7BC1-63C2-8C4A-9DF2-1AD2DA1C73BA}"/>
              </a:ext>
            </a:extLst>
          </p:cNvPr>
          <p:cNvCxnSpPr>
            <a:cxnSpLocks/>
          </p:cNvCxnSpPr>
          <p:nvPr userDrawn="1"/>
        </p:nvCxnSpPr>
        <p:spPr>
          <a:xfrm>
            <a:off x="432000" y="6336000"/>
            <a:ext cx="11376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284297CC-11A8-6F97-008D-CE9C34365A17}"/>
              </a:ext>
            </a:extLst>
          </p:cNvPr>
          <p:cNvPicPr>
            <a:picLocks noChangeAspect="1"/>
          </p:cNvPicPr>
          <p:nvPr userDrawn="1"/>
        </p:nvPicPr>
        <p:blipFill>
          <a:blip r:embed="rId2"/>
          <a:stretch>
            <a:fillRect/>
          </a:stretch>
        </p:blipFill>
        <p:spPr>
          <a:xfrm rot="10800000">
            <a:off x="9220370" y="244040"/>
            <a:ext cx="3064672" cy="187960"/>
          </a:xfrm>
          <a:prstGeom prst="rect">
            <a:avLst/>
          </a:prstGeom>
        </p:spPr>
      </p:pic>
    </p:spTree>
    <p:extLst>
      <p:ext uri="{BB962C8B-B14F-4D97-AF65-F5344CB8AC3E}">
        <p14:creationId xmlns:p14="http://schemas.microsoft.com/office/powerpoint/2010/main" val="425231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Headline and image with header 1">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DACDB8-C05A-C540-BF85-5FDDA3660A2E}"/>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t>‹#›</a:t>
            </a:fld>
            <a:endParaRPr lang="en-GB" sz="1200">
              <a:solidFill>
                <a:schemeClr val="accent6"/>
              </a:solidFill>
            </a:endParaRPr>
          </a:p>
        </p:txBody>
      </p:sp>
      <p:sp>
        <p:nvSpPr>
          <p:cNvPr id="5" name="TextBox 4">
            <a:extLst>
              <a:ext uri="{FF2B5EF4-FFF2-40B4-BE49-F238E27FC236}">
                <a16:creationId xmlns:a16="http://schemas.microsoft.com/office/drawing/2014/main" id="{7BB6C65A-583E-CC43-8A40-D9FE20EAC65C}"/>
              </a:ext>
            </a:extLst>
          </p:cNvPr>
          <p:cNvSpPr txBox="1"/>
          <p:nvPr userDrawn="1"/>
        </p:nvSpPr>
        <p:spPr>
          <a:xfrm>
            <a:off x="1963271" y="-1210235"/>
            <a:ext cx="0" cy="0"/>
          </a:xfrm>
          <a:prstGeom prst="rect">
            <a:avLst/>
          </a:prstGeom>
          <a:noFill/>
        </p:spPr>
        <p:txBody>
          <a:bodyPr wrap="none" lIns="0" tIns="0" rIns="0" bIns="0" rtlCol="0">
            <a:noAutofit/>
          </a:bodyPr>
          <a:lstStyle/>
          <a:p>
            <a:endParaRPr lang="en-GB" sz="1200" b="1">
              <a:solidFill>
                <a:schemeClr val="accent1"/>
              </a:solidFill>
            </a:endParaRPr>
          </a:p>
        </p:txBody>
      </p:sp>
    </p:spTree>
    <p:extLst>
      <p:ext uri="{BB962C8B-B14F-4D97-AF65-F5344CB8AC3E}">
        <p14:creationId xmlns:p14="http://schemas.microsoft.com/office/powerpoint/2010/main" val="4118129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2_Headline and image with header 1">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DACDB8-C05A-C540-BF85-5FDDA3660A2E}"/>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t>‹#›</a:t>
            </a:fld>
            <a:endParaRPr lang="en-GB" sz="1200">
              <a:solidFill>
                <a:schemeClr val="accent6"/>
              </a:solidFill>
            </a:endParaRPr>
          </a:p>
        </p:txBody>
      </p:sp>
      <p:sp>
        <p:nvSpPr>
          <p:cNvPr id="5" name="TextBox 4">
            <a:extLst>
              <a:ext uri="{FF2B5EF4-FFF2-40B4-BE49-F238E27FC236}">
                <a16:creationId xmlns:a16="http://schemas.microsoft.com/office/drawing/2014/main" id="{7BB6C65A-583E-CC43-8A40-D9FE20EAC65C}"/>
              </a:ext>
            </a:extLst>
          </p:cNvPr>
          <p:cNvSpPr txBox="1"/>
          <p:nvPr userDrawn="1"/>
        </p:nvSpPr>
        <p:spPr>
          <a:xfrm>
            <a:off x="1963271" y="-1210235"/>
            <a:ext cx="0" cy="0"/>
          </a:xfrm>
          <a:prstGeom prst="rect">
            <a:avLst/>
          </a:prstGeom>
          <a:noFill/>
        </p:spPr>
        <p:txBody>
          <a:bodyPr wrap="none" lIns="0" tIns="0" rIns="0" bIns="0" rtlCol="0">
            <a:noAutofit/>
          </a:bodyPr>
          <a:lstStyle/>
          <a:p>
            <a:endParaRPr lang="en-GB" sz="1200" b="1">
              <a:solidFill>
                <a:schemeClr val="accent1"/>
              </a:solidFill>
            </a:endParaRPr>
          </a:p>
        </p:txBody>
      </p:sp>
    </p:spTree>
    <p:extLst>
      <p:ext uri="{BB962C8B-B14F-4D97-AF65-F5344CB8AC3E}">
        <p14:creationId xmlns:p14="http://schemas.microsoft.com/office/powerpoint/2010/main" val="3505109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_Headline and image with header 4">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DACDB8-C05A-C540-BF85-5FDDA3660A2E}"/>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2"/>
                </a:solidFill>
              </a:rPr>
              <a:t>‹#›</a:t>
            </a:fld>
            <a:endParaRPr lang="en-GB" sz="1200">
              <a:solidFill>
                <a:schemeClr val="accent2"/>
              </a:solidFill>
            </a:endParaRPr>
          </a:p>
        </p:txBody>
      </p:sp>
      <p:sp>
        <p:nvSpPr>
          <p:cNvPr id="5" name="TextBox 4">
            <a:extLst>
              <a:ext uri="{FF2B5EF4-FFF2-40B4-BE49-F238E27FC236}">
                <a16:creationId xmlns:a16="http://schemas.microsoft.com/office/drawing/2014/main" id="{7BB6C65A-583E-CC43-8A40-D9FE20EAC65C}"/>
              </a:ext>
            </a:extLst>
          </p:cNvPr>
          <p:cNvSpPr txBox="1"/>
          <p:nvPr userDrawn="1"/>
        </p:nvSpPr>
        <p:spPr>
          <a:xfrm>
            <a:off x="1963271" y="-1210235"/>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22" name="Rectangle 21">
            <a:extLst>
              <a:ext uri="{FF2B5EF4-FFF2-40B4-BE49-F238E27FC236}">
                <a16:creationId xmlns:a16="http://schemas.microsoft.com/office/drawing/2014/main" id="{35B6474B-ACF2-9D41-872B-7CB816A7A28A}"/>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t>‹#›</a:t>
            </a:fld>
            <a:endParaRPr lang="en-GB" sz="1200">
              <a:solidFill>
                <a:schemeClr val="accent6"/>
              </a:solidFill>
            </a:endParaRPr>
          </a:p>
        </p:txBody>
      </p:sp>
      <p:sp>
        <p:nvSpPr>
          <p:cNvPr id="6" name="TextBox 5">
            <a:extLst>
              <a:ext uri="{FF2B5EF4-FFF2-40B4-BE49-F238E27FC236}">
                <a16:creationId xmlns:a16="http://schemas.microsoft.com/office/drawing/2014/main" id="{17BDFC27-AE77-990E-E3A7-5DF7B8BEB8B0}"/>
              </a:ext>
            </a:extLst>
          </p:cNvPr>
          <p:cNvSpPr txBox="1"/>
          <p:nvPr userDrawn="1"/>
        </p:nvSpPr>
        <p:spPr>
          <a:xfrm>
            <a:off x="7202551" y="2249424"/>
            <a:ext cx="4428148" cy="1200329"/>
          </a:xfrm>
          <a:prstGeom prst="rect">
            <a:avLst/>
          </a:prstGeom>
          <a:noFill/>
        </p:spPr>
        <p:txBody>
          <a:bodyPr wrap="square" rtlCol="0">
            <a:spAutoFit/>
          </a:bodyPr>
          <a:lstStyle/>
          <a:p>
            <a:r>
              <a:rPr lang="en-GB">
                <a:solidFill>
                  <a:schemeClr val="bg1"/>
                </a:solidFill>
              </a:rPr>
              <a:t>Text content goes over single column. Text content here goes over single column. Text content here goes over single column.  </a:t>
            </a:r>
          </a:p>
        </p:txBody>
      </p:sp>
    </p:spTree>
    <p:extLst>
      <p:ext uri="{BB962C8B-B14F-4D97-AF65-F5344CB8AC3E}">
        <p14:creationId xmlns:p14="http://schemas.microsoft.com/office/powerpoint/2010/main" val="3128558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Headline and image with header 4">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DACDB8-C05A-C540-BF85-5FDDA3660A2E}"/>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2"/>
                </a:solidFill>
              </a:rPr>
              <a:t>‹#›</a:t>
            </a:fld>
            <a:endParaRPr lang="en-GB" sz="1200">
              <a:solidFill>
                <a:schemeClr val="accent2"/>
              </a:solidFill>
            </a:endParaRPr>
          </a:p>
        </p:txBody>
      </p:sp>
      <p:sp>
        <p:nvSpPr>
          <p:cNvPr id="5" name="TextBox 4">
            <a:extLst>
              <a:ext uri="{FF2B5EF4-FFF2-40B4-BE49-F238E27FC236}">
                <a16:creationId xmlns:a16="http://schemas.microsoft.com/office/drawing/2014/main" id="{7BB6C65A-583E-CC43-8A40-D9FE20EAC65C}"/>
              </a:ext>
            </a:extLst>
          </p:cNvPr>
          <p:cNvSpPr txBox="1"/>
          <p:nvPr userDrawn="1"/>
        </p:nvSpPr>
        <p:spPr>
          <a:xfrm>
            <a:off x="1963271" y="-1210235"/>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22" name="Rectangle 21">
            <a:extLst>
              <a:ext uri="{FF2B5EF4-FFF2-40B4-BE49-F238E27FC236}">
                <a16:creationId xmlns:a16="http://schemas.microsoft.com/office/drawing/2014/main" id="{35B6474B-ACF2-9D41-872B-7CB816A7A28A}"/>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t>‹#›</a:t>
            </a:fld>
            <a:endParaRPr lang="en-GB" sz="1200">
              <a:solidFill>
                <a:schemeClr val="accent6"/>
              </a:solidFill>
            </a:endParaRPr>
          </a:p>
        </p:txBody>
      </p:sp>
    </p:spTree>
    <p:extLst>
      <p:ext uri="{BB962C8B-B14F-4D97-AF65-F5344CB8AC3E}">
        <p14:creationId xmlns:p14="http://schemas.microsoft.com/office/powerpoint/2010/main" val="2938983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_Headline and image with header 4">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3DACDB8-C05A-C540-BF85-5FDDA3660A2E}"/>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2"/>
                </a:solidFill>
              </a:rPr>
              <a:t>‹#›</a:t>
            </a:fld>
            <a:endParaRPr lang="en-GB" sz="1200">
              <a:solidFill>
                <a:schemeClr val="accent2"/>
              </a:solidFill>
            </a:endParaRPr>
          </a:p>
        </p:txBody>
      </p:sp>
      <p:sp>
        <p:nvSpPr>
          <p:cNvPr id="5" name="TextBox 4">
            <a:extLst>
              <a:ext uri="{FF2B5EF4-FFF2-40B4-BE49-F238E27FC236}">
                <a16:creationId xmlns:a16="http://schemas.microsoft.com/office/drawing/2014/main" id="{7BB6C65A-583E-CC43-8A40-D9FE20EAC65C}"/>
              </a:ext>
            </a:extLst>
          </p:cNvPr>
          <p:cNvSpPr txBox="1"/>
          <p:nvPr userDrawn="1"/>
        </p:nvSpPr>
        <p:spPr>
          <a:xfrm>
            <a:off x="1963271" y="-1210235"/>
            <a:ext cx="0" cy="0"/>
          </a:xfrm>
          <a:prstGeom prst="rect">
            <a:avLst/>
          </a:prstGeom>
          <a:noFill/>
        </p:spPr>
        <p:txBody>
          <a:bodyPr wrap="none" lIns="0" tIns="0" rIns="0" bIns="0" rtlCol="0">
            <a:noAutofit/>
          </a:bodyPr>
          <a:lstStyle/>
          <a:p>
            <a:endParaRPr lang="en-GB" sz="1200" b="1">
              <a:solidFill>
                <a:schemeClr val="accent1"/>
              </a:solidFill>
            </a:endParaRPr>
          </a:p>
        </p:txBody>
      </p:sp>
      <p:sp>
        <p:nvSpPr>
          <p:cNvPr id="22" name="Rectangle 21">
            <a:extLst>
              <a:ext uri="{FF2B5EF4-FFF2-40B4-BE49-F238E27FC236}">
                <a16:creationId xmlns:a16="http://schemas.microsoft.com/office/drawing/2014/main" id="{35B6474B-ACF2-9D41-872B-7CB816A7A28A}"/>
              </a:ext>
            </a:extLst>
          </p:cNvPr>
          <p:cNvSpPr/>
          <p:nvPr userDrawn="1"/>
        </p:nvSpPr>
        <p:spPr>
          <a:xfrm>
            <a:off x="11444644" y="6404977"/>
            <a:ext cx="372218" cy="276999"/>
          </a:xfrm>
          <a:prstGeom prst="rect">
            <a:avLst/>
          </a:prstGeom>
        </p:spPr>
        <p:txBody>
          <a:bodyPr wrap="none">
            <a:spAutoFit/>
          </a:bodyPr>
          <a:lstStyle/>
          <a:p>
            <a:pPr algn="r"/>
            <a:fld id="{BA3B713D-1FBB-0E4F-91D0-D2B735266E79}" type="slidenum">
              <a:rPr lang="en-GB" sz="1200" smtClean="0">
                <a:solidFill>
                  <a:schemeClr val="accent6"/>
                </a:solidFill>
              </a:rPr>
              <a:t>‹#›</a:t>
            </a:fld>
            <a:endParaRPr lang="en-GB" sz="1200">
              <a:solidFill>
                <a:schemeClr val="accent6"/>
              </a:solidFill>
            </a:endParaRPr>
          </a:p>
        </p:txBody>
      </p:sp>
    </p:spTree>
    <p:extLst>
      <p:ext uri="{BB962C8B-B14F-4D97-AF65-F5344CB8AC3E}">
        <p14:creationId xmlns:p14="http://schemas.microsoft.com/office/powerpoint/2010/main" val="3385810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8" name="object 7"/>
          <p:cNvSpPr txBox="1"/>
          <p:nvPr userDrawn="1"/>
        </p:nvSpPr>
        <p:spPr>
          <a:xfrm>
            <a:off x="-4343400" y="-2362200"/>
            <a:ext cx="4006215" cy="996950"/>
          </a:xfrm>
          <a:prstGeom prst="rect">
            <a:avLst/>
          </a:prstGeom>
        </p:spPr>
        <p:txBody>
          <a:bodyPr vert="horz" wrap="square" lIns="0" tIns="12700" rIns="0" bIns="0" rtlCol="0">
            <a:spAutoFit/>
          </a:bodyPr>
          <a:lstStyle/>
          <a:p>
            <a:pPr marL="12700">
              <a:lnSpc>
                <a:spcPts val="2265"/>
              </a:lnSpc>
              <a:spcBef>
                <a:spcPts val="100"/>
              </a:spcBef>
            </a:pPr>
            <a:r>
              <a:rPr sz="2000" b="1">
                <a:solidFill>
                  <a:srgbClr val="0095D6"/>
                </a:solidFill>
                <a:latin typeface="Arial"/>
                <a:cs typeface="Arial"/>
              </a:rPr>
              <a:t>SUB</a:t>
            </a:r>
            <a:r>
              <a:rPr sz="2000" b="1" spc="-100">
                <a:solidFill>
                  <a:srgbClr val="0095D6"/>
                </a:solidFill>
                <a:latin typeface="Arial"/>
                <a:cs typeface="Arial"/>
              </a:rPr>
              <a:t> </a:t>
            </a:r>
            <a:r>
              <a:rPr sz="2000" b="1">
                <a:solidFill>
                  <a:srgbClr val="0095D6"/>
                </a:solidFill>
                <a:latin typeface="Arial"/>
                <a:cs typeface="Arial"/>
              </a:rPr>
              <a:t>TITLE</a:t>
            </a:r>
            <a:endParaRPr sz="2000">
              <a:solidFill>
                <a:srgbClr val="0095D6"/>
              </a:solidFill>
              <a:latin typeface="Arial"/>
              <a:cs typeface="Arial"/>
            </a:endParaRPr>
          </a:p>
          <a:p>
            <a:pPr marL="12700">
              <a:lnSpc>
                <a:spcPts val="5385"/>
              </a:lnSpc>
            </a:pPr>
            <a:r>
              <a:rPr sz="4600" spc="-20">
                <a:solidFill>
                  <a:srgbClr val="00303E"/>
                </a:solidFill>
                <a:latin typeface="Arial"/>
                <a:cs typeface="Arial"/>
              </a:rPr>
              <a:t>Main </a:t>
            </a:r>
            <a:r>
              <a:rPr lang="en-US" sz="4600" spc="-20">
                <a:solidFill>
                  <a:srgbClr val="00303E"/>
                </a:solidFill>
                <a:latin typeface="Arial"/>
                <a:cs typeface="Arial"/>
              </a:rPr>
              <a:t>t</a:t>
            </a:r>
            <a:r>
              <a:rPr sz="4600" spc="-20">
                <a:solidFill>
                  <a:srgbClr val="00303E"/>
                </a:solidFill>
                <a:latin typeface="Arial"/>
                <a:cs typeface="Arial"/>
              </a:rPr>
              <a:t>itle</a:t>
            </a:r>
            <a:r>
              <a:rPr sz="4600" spc="-170">
                <a:solidFill>
                  <a:srgbClr val="00303E"/>
                </a:solidFill>
                <a:latin typeface="Arial"/>
                <a:cs typeface="Arial"/>
              </a:rPr>
              <a:t> </a:t>
            </a:r>
            <a:r>
              <a:rPr sz="4600" spc="-25">
                <a:solidFill>
                  <a:srgbClr val="00303E"/>
                </a:solidFill>
                <a:latin typeface="Arial"/>
                <a:cs typeface="Arial"/>
              </a:rPr>
              <a:t>would</a:t>
            </a:r>
            <a:endParaRPr sz="4600">
              <a:latin typeface="Arial"/>
              <a:cs typeface="Arial"/>
            </a:endParaRPr>
          </a:p>
        </p:txBody>
      </p:sp>
      <p:sp>
        <p:nvSpPr>
          <p:cNvPr id="4" name="Content Placeholder 3"/>
          <p:cNvSpPr>
            <a:spLocks noGrp="1"/>
          </p:cNvSpPr>
          <p:nvPr>
            <p:ph sz="quarter" idx="10" hasCustomPrompt="1"/>
          </p:nvPr>
        </p:nvSpPr>
        <p:spPr>
          <a:xfrm>
            <a:off x="990600" y="2895600"/>
            <a:ext cx="6248400" cy="533400"/>
          </a:xfrm>
          <a:prstGeom prst="rect">
            <a:avLst/>
          </a:prstGeom>
        </p:spPr>
        <p:txBody>
          <a:bodyPr vert="horz"/>
          <a:lstStyle>
            <a:lvl1pPr marL="0" indent="0">
              <a:buNone/>
              <a:defRPr sz="2000" b="1" baseline="0">
                <a:solidFill>
                  <a:srgbClr val="0095D6"/>
                </a:solidFill>
                <a:latin typeface="Arial"/>
                <a:cs typeface="Arial"/>
              </a:defRPr>
            </a:lvl1pPr>
            <a:lvl2pPr marL="457200" indent="0">
              <a:buNone/>
              <a:defRPr/>
            </a:lvl2pPr>
          </a:lstStyle>
          <a:p>
            <a:pPr lvl="0"/>
            <a:r>
              <a:rPr lang="en-GB"/>
              <a:t>SUB TITLE</a:t>
            </a:r>
          </a:p>
        </p:txBody>
      </p:sp>
      <p:sp>
        <p:nvSpPr>
          <p:cNvPr id="6" name="Text Placeholder 5"/>
          <p:cNvSpPr>
            <a:spLocks noGrp="1"/>
          </p:cNvSpPr>
          <p:nvPr>
            <p:ph type="body" sz="quarter" idx="11" hasCustomPrompt="1"/>
          </p:nvPr>
        </p:nvSpPr>
        <p:spPr>
          <a:xfrm>
            <a:off x="990600" y="3429000"/>
            <a:ext cx="6248400" cy="1600200"/>
          </a:xfrm>
          <a:prstGeom prst="rect">
            <a:avLst/>
          </a:prstGeom>
        </p:spPr>
        <p:txBody>
          <a:bodyPr vert="horz"/>
          <a:lstStyle>
            <a:lvl1pPr marL="0" indent="0">
              <a:buNone/>
              <a:defRPr sz="4600">
                <a:solidFill>
                  <a:srgbClr val="00303E"/>
                </a:solidFill>
                <a:latin typeface="Arial"/>
                <a:cs typeface="Arial"/>
              </a:defRPr>
            </a:lvl1pPr>
          </a:lstStyle>
          <a:p>
            <a:pPr lvl="0"/>
            <a:r>
              <a:rPr lang="en-GB"/>
              <a:t>Main title would be inserted into here</a:t>
            </a:r>
          </a:p>
        </p:txBody>
      </p:sp>
      <p:sp>
        <p:nvSpPr>
          <p:cNvPr id="7" name="Date Placeholder 6"/>
          <p:cNvSpPr>
            <a:spLocks noGrp="1"/>
          </p:cNvSpPr>
          <p:nvPr>
            <p:ph type="dt" sz="half" idx="12"/>
          </p:nvPr>
        </p:nvSpPr>
        <p:spPr/>
        <p:txBody>
          <a:bodyPr/>
          <a:lstStyle/>
          <a:p>
            <a:r>
              <a:rPr lang="en-US"/>
              <a:t>DATE 2017</a:t>
            </a:r>
          </a:p>
        </p:txBody>
      </p:sp>
    </p:spTree>
    <p:extLst>
      <p:ext uri="{BB962C8B-B14F-4D97-AF65-F5344CB8AC3E}">
        <p14:creationId xmlns:p14="http://schemas.microsoft.com/office/powerpoint/2010/main" val="242977033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EXT 1 COLUMN">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p:cNvSpPr>
            <a:spLocks noGrp="1"/>
          </p:cNvSpPr>
          <p:nvPr>
            <p:ph type="dt" sz="half" idx="10"/>
          </p:nvPr>
        </p:nvSpPr>
        <p:spPr>
          <a:xfrm>
            <a:off x="10210800" y="6400800"/>
            <a:ext cx="1447800" cy="304800"/>
          </a:xfrm>
        </p:spPr>
        <p:txBody>
          <a:bodyPr/>
          <a:lstStyle/>
          <a:p>
            <a:r>
              <a:rPr lang="en-US"/>
              <a:t>DATE 2017</a:t>
            </a:r>
          </a:p>
        </p:txBody>
      </p:sp>
      <p:sp>
        <p:nvSpPr>
          <p:cNvPr id="9" name="Footer Placeholder 8"/>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43515079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EXT 2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10"/>
          </p:nvPr>
        </p:nvSpPr>
        <p:spPr/>
        <p:txBody>
          <a:bodyPr/>
          <a:lstStyle/>
          <a:p>
            <a:endParaRPr lang="en-US"/>
          </a:p>
        </p:txBody>
      </p:sp>
      <p:sp>
        <p:nvSpPr>
          <p:cNvPr id="4" name="Date Placeholder 3"/>
          <p:cNvSpPr>
            <a:spLocks noGrp="1"/>
          </p:cNvSpPr>
          <p:nvPr>
            <p:ph type="dt" sz="half" idx="11"/>
          </p:nvPr>
        </p:nvSpPr>
        <p:spPr/>
        <p:txBody>
          <a:bodyPr/>
          <a:lstStyle/>
          <a:p>
            <a:r>
              <a:rPr lang="en-US"/>
              <a:t>DATE 2017</a:t>
            </a:r>
          </a:p>
        </p:txBody>
      </p:sp>
      <p:sp>
        <p:nvSpPr>
          <p:cNvPr id="6" name="Content Placeholder 5"/>
          <p:cNvSpPr>
            <a:spLocks noGrp="1"/>
          </p:cNvSpPr>
          <p:nvPr>
            <p:ph sz="quarter" idx="12"/>
          </p:nvPr>
        </p:nvSpPr>
        <p:spPr>
          <a:xfrm>
            <a:off x="1219200" y="1600200"/>
            <a:ext cx="50292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7"/>
          <p:cNvSpPr>
            <a:spLocks noGrp="1"/>
          </p:cNvSpPr>
          <p:nvPr>
            <p:ph sz="quarter" idx="13"/>
          </p:nvPr>
        </p:nvSpPr>
        <p:spPr>
          <a:xfrm>
            <a:off x="6629400" y="1600200"/>
            <a:ext cx="50292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9962075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TEXT 1 COLUMN">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p:cNvSpPr>
            <a:spLocks noGrp="1"/>
          </p:cNvSpPr>
          <p:nvPr>
            <p:ph type="dt" sz="half" idx="10"/>
          </p:nvPr>
        </p:nvSpPr>
        <p:spPr>
          <a:xfrm>
            <a:off x="10210800" y="6400800"/>
            <a:ext cx="1447800" cy="304800"/>
          </a:xfrm>
        </p:spPr>
        <p:txBody>
          <a:bodyPr/>
          <a:lstStyle/>
          <a:p>
            <a:fld id="{33A767CB-8F6E-4FB6-8864-19B69B577465}" type="datetime1">
              <a:rPr lang="en-US" smtClean="0"/>
              <a:t>10/11/2023</a:t>
            </a:fld>
            <a:endParaRPr lang="en-US"/>
          </a:p>
        </p:txBody>
      </p:sp>
      <p:sp>
        <p:nvSpPr>
          <p:cNvPr id="9" name="Footer Placeholder 8"/>
          <p:cNvSpPr>
            <a:spLocks noGrp="1"/>
          </p:cNvSpPr>
          <p:nvPr>
            <p:ph type="ftr" sz="quarter" idx="11"/>
          </p:nvPr>
        </p:nvSpPr>
        <p:spPr/>
        <p:txBody>
          <a:bodyPr/>
          <a:lstStyle/>
          <a:p>
            <a:r>
              <a:rPr lang="en-US"/>
              <a:t>March 2022</a:t>
            </a:r>
          </a:p>
        </p:txBody>
      </p:sp>
    </p:spTree>
    <p:extLst>
      <p:ext uri="{BB962C8B-B14F-4D97-AF65-F5344CB8AC3E}">
        <p14:creationId xmlns:p14="http://schemas.microsoft.com/office/powerpoint/2010/main" val="144581071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EXT 2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10"/>
          </p:nvPr>
        </p:nvSpPr>
        <p:spPr/>
        <p:txBody>
          <a:bodyPr/>
          <a:lstStyle/>
          <a:p>
            <a:r>
              <a:rPr lang="en-US"/>
              <a:t>March 2022</a:t>
            </a:r>
          </a:p>
        </p:txBody>
      </p:sp>
      <p:sp>
        <p:nvSpPr>
          <p:cNvPr id="4" name="Date Placeholder 3"/>
          <p:cNvSpPr>
            <a:spLocks noGrp="1"/>
          </p:cNvSpPr>
          <p:nvPr>
            <p:ph type="dt" sz="half" idx="11"/>
          </p:nvPr>
        </p:nvSpPr>
        <p:spPr/>
        <p:txBody>
          <a:bodyPr/>
          <a:lstStyle/>
          <a:p>
            <a:fld id="{4981BF7F-F901-4E59-BFD6-A0FF2184B186}" type="datetime1">
              <a:rPr lang="en-US" smtClean="0"/>
              <a:t>10/11/2023</a:t>
            </a:fld>
            <a:endParaRPr lang="en-US"/>
          </a:p>
        </p:txBody>
      </p:sp>
      <p:sp>
        <p:nvSpPr>
          <p:cNvPr id="6" name="Content Placeholder 5"/>
          <p:cNvSpPr>
            <a:spLocks noGrp="1"/>
          </p:cNvSpPr>
          <p:nvPr>
            <p:ph sz="quarter" idx="12"/>
          </p:nvPr>
        </p:nvSpPr>
        <p:spPr>
          <a:xfrm>
            <a:off x="1219200" y="1600200"/>
            <a:ext cx="50292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7"/>
          <p:cNvSpPr>
            <a:spLocks noGrp="1"/>
          </p:cNvSpPr>
          <p:nvPr>
            <p:ph sz="quarter" idx="13"/>
          </p:nvPr>
        </p:nvSpPr>
        <p:spPr>
          <a:xfrm>
            <a:off x="6629400" y="1600200"/>
            <a:ext cx="50292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188447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E73AF10-43B2-4165-A14A-E99373738693}" type="datetime1">
              <a:rPr lang="en-US" smtClean="0"/>
              <a:t>10/11/2023</a:t>
            </a:fld>
            <a:endParaRPr lang="en-GB"/>
          </a:p>
        </p:txBody>
      </p:sp>
      <p:sp>
        <p:nvSpPr>
          <p:cNvPr id="6" name="Footer Placeholder 5"/>
          <p:cNvSpPr>
            <a:spLocks noGrp="1"/>
          </p:cNvSpPr>
          <p:nvPr>
            <p:ph type="ftr" sz="quarter" idx="11"/>
          </p:nvPr>
        </p:nvSpPr>
        <p:spPr/>
        <p:txBody>
          <a:bodyPr/>
          <a:lstStyle/>
          <a:p>
            <a:r>
              <a:rPr lang="en-GB"/>
              <a:t>March 2022</a:t>
            </a:r>
          </a:p>
        </p:txBody>
      </p:sp>
      <p:sp>
        <p:nvSpPr>
          <p:cNvPr id="7" name="Slide Number Placeholder 6"/>
          <p:cNvSpPr>
            <a:spLocks noGrp="1"/>
          </p:cNvSpPr>
          <p:nvPr>
            <p:ph type="sldNum" sz="quarter" idx="12"/>
          </p:nvPr>
        </p:nvSpPr>
        <p:spPr/>
        <p:txBody>
          <a:bodyPr/>
          <a:lstStyle/>
          <a:p>
            <a:fld id="{82F02EDA-C513-4437-903F-2D228B168A41}" type="slidenum">
              <a:rPr lang="en-GB" smtClean="0"/>
              <a:t>‹#›</a:t>
            </a:fld>
            <a:endParaRPr lang="en-GB"/>
          </a:p>
        </p:txBody>
      </p:sp>
    </p:spTree>
    <p:extLst>
      <p:ext uri="{BB962C8B-B14F-4D97-AF65-F5344CB8AC3E}">
        <p14:creationId xmlns:p14="http://schemas.microsoft.com/office/powerpoint/2010/main" val="391628408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3238306-4959-4D7E-824A-5FCB2D3855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3537" cy="6857999"/>
          </a:xfrm>
          <a:prstGeom prst="rect">
            <a:avLst/>
          </a:prstGeom>
        </p:spPr>
      </p:pic>
      <p:sp>
        <p:nvSpPr>
          <p:cNvPr id="2" name="Title 1">
            <a:extLst>
              <a:ext uri="{FF2B5EF4-FFF2-40B4-BE49-F238E27FC236}">
                <a16:creationId xmlns:a16="http://schemas.microsoft.com/office/drawing/2014/main" id="{3F56CF47-9317-4BCB-B768-6FAFA244E835}"/>
              </a:ext>
            </a:extLst>
          </p:cNvPr>
          <p:cNvSpPr>
            <a:spLocks noGrp="1"/>
          </p:cNvSpPr>
          <p:nvPr>
            <p:ph type="title"/>
          </p:nvPr>
        </p:nvSpPr>
        <p:spPr>
          <a:xfrm>
            <a:off x="360000" y="360000"/>
            <a:ext cx="11444072" cy="904436"/>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8EE0031-2A64-4B9F-9549-581805ECA54B}"/>
              </a:ext>
            </a:extLst>
          </p:cNvPr>
          <p:cNvSpPr>
            <a:spLocks noGrp="1"/>
          </p:cNvSpPr>
          <p:nvPr>
            <p:ph type="body" idx="1"/>
          </p:nvPr>
        </p:nvSpPr>
        <p:spPr>
          <a:xfrm>
            <a:off x="368514" y="1440000"/>
            <a:ext cx="5580000" cy="823912"/>
          </a:xfrm>
        </p:spPr>
        <p:txBody>
          <a:bodyPr anchor="t" anchorCtr="0"/>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50C07EE-CCB7-404E-8CA0-28E7EADD4352}"/>
              </a:ext>
            </a:extLst>
          </p:cNvPr>
          <p:cNvSpPr>
            <a:spLocks noGrp="1"/>
          </p:cNvSpPr>
          <p:nvPr>
            <p:ph sz="half" idx="2" hasCustomPrompt="1"/>
          </p:nvPr>
        </p:nvSpPr>
        <p:spPr>
          <a:xfrm>
            <a:off x="368514" y="1980000"/>
            <a:ext cx="5580000" cy="3968218"/>
          </a:xfrm>
        </p:spPr>
        <p:txBody>
          <a:bodyPr/>
          <a:lstStyle>
            <a:lvl1pPr marL="0" indent="0" algn="l" defTabSz="914400" rtl="0" eaLnBrk="1" latinLnBrk="0" hangingPunct="1">
              <a:lnSpc>
                <a:spcPct val="90000"/>
              </a:lnSpc>
              <a:spcBef>
                <a:spcPts val="0"/>
              </a:spcBef>
              <a:spcAft>
                <a:spcPts val="1200"/>
              </a:spcAft>
              <a:buFont typeface="Arial" panose="020B0604020202020204" pitchFamily="34" charset="0"/>
              <a:buNone/>
              <a:defRPr/>
            </a:lvl1pPr>
            <a:lvl2pPr marL="0" indent="0" algn="l" defTabSz="914400" rtl="0" eaLnBrk="1" latinLnBrk="0" hangingPunct="1">
              <a:lnSpc>
                <a:spcPct val="90000"/>
              </a:lnSpc>
              <a:spcBef>
                <a:spcPts val="0"/>
              </a:spcBef>
              <a:spcAft>
                <a:spcPts val="600"/>
              </a:spcAft>
              <a:buFont typeface="Arial" panose="020B0604020202020204" pitchFamily="34" charset="0"/>
              <a:buNone/>
              <a:defRPr/>
            </a:lvl2pPr>
            <a:lvl3pPr marL="0" indent="0" algn="l" defTabSz="914400" rtl="0" eaLnBrk="1" latinLnBrk="0" hangingPunct="1">
              <a:lnSpc>
                <a:spcPct val="90000"/>
              </a:lnSpc>
              <a:spcBef>
                <a:spcPts val="0"/>
              </a:spcBef>
              <a:spcAft>
                <a:spcPts val="600"/>
              </a:spcAft>
              <a:buFont typeface="Arial" panose="020B0604020202020204" pitchFamily="34" charset="0"/>
              <a:buNone/>
              <a:defRPr/>
            </a:lvl3pPr>
            <a:lvl4pPr marL="0" indent="-228600" algn="l" defTabSz="914400" rtl="0" eaLnBrk="1" latinLnBrk="0" hangingPunct="1">
              <a:lnSpc>
                <a:spcPct val="90000"/>
              </a:lnSpc>
              <a:spcBef>
                <a:spcPts val="500"/>
              </a:spcBef>
              <a:buFont typeface="Arial" panose="020B0604020202020204" pitchFamily="34" charset="0"/>
              <a:buChar char="•"/>
              <a:defRPr/>
            </a:lvl4pPr>
            <a:lvl5pPr marL="460800" indent="-228600" algn="l" defTabSz="914400" rtl="0" eaLnBrk="1" latinLnBrk="0" hangingPunct="1">
              <a:lnSpc>
                <a:spcPct val="90000"/>
              </a:lnSpc>
              <a:spcBef>
                <a:spcPts val="500"/>
              </a:spcBef>
              <a:buFont typeface="Arial" panose="020B0604020202020204" pitchFamily="34" charset="0"/>
              <a:buChar char="•"/>
              <a:defRPr/>
            </a:lvl5pPr>
          </a:lstStyle>
          <a:p>
            <a:pPr marL="0" lvl="0" indent="0" algn="l" defTabSz="914400" rtl="0" eaLnBrk="1" latinLnBrk="0" hangingPunct="1">
              <a:lnSpc>
                <a:spcPct val="90000"/>
              </a:lnSpc>
              <a:spcBef>
                <a:spcPts val="0"/>
              </a:spcBef>
              <a:spcAft>
                <a:spcPts val="1200"/>
              </a:spcAft>
              <a:buFont typeface="Arial" panose="020B0604020202020204" pitchFamily="34" charset="0"/>
              <a:buNone/>
            </a:pPr>
            <a:r>
              <a:rPr lang="en-US"/>
              <a:t>Heading 1</a:t>
            </a:r>
          </a:p>
          <a:p>
            <a:pPr marL="0" lvl="1" indent="0" algn="l" defTabSz="914400" rtl="0" eaLnBrk="1" latinLnBrk="0" hangingPunct="1">
              <a:lnSpc>
                <a:spcPct val="90000"/>
              </a:lnSpc>
              <a:spcBef>
                <a:spcPts val="0"/>
              </a:spcBef>
              <a:spcAft>
                <a:spcPts val="600"/>
              </a:spcAft>
              <a:buFont typeface="Arial" panose="020B0604020202020204" pitchFamily="34" charset="0"/>
              <a:buNone/>
            </a:pPr>
            <a:r>
              <a:rPr lang="en-US"/>
              <a:t>Heading 2</a:t>
            </a:r>
          </a:p>
          <a:p>
            <a:pPr marL="0" lvl="2" indent="0" algn="l" defTabSz="914400" rtl="0" eaLnBrk="1" latinLnBrk="0" hangingPunct="1">
              <a:lnSpc>
                <a:spcPct val="90000"/>
              </a:lnSpc>
              <a:spcBef>
                <a:spcPts val="0"/>
              </a:spcBef>
              <a:spcAft>
                <a:spcPts val="600"/>
              </a:spcAft>
              <a:buFont typeface="Arial" panose="020B0604020202020204" pitchFamily="34" charset="0"/>
              <a:buNone/>
            </a:pPr>
            <a:r>
              <a:rPr lang="en-US"/>
              <a:t>Body copy</a:t>
            </a:r>
          </a:p>
          <a:p>
            <a:pPr marL="0" lvl="3" indent="-228600" algn="l" defTabSz="914400" rtl="0" eaLnBrk="1" latinLnBrk="0" hangingPunct="1">
              <a:lnSpc>
                <a:spcPct val="90000"/>
              </a:lnSpc>
              <a:spcBef>
                <a:spcPts val="500"/>
              </a:spcBef>
              <a:buFont typeface="Arial" panose="020B0604020202020204" pitchFamily="34" charset="0"/>
              <a:buChar char="•"/>
            </a:pPr>
            <a:r>
              <a:rPr lang="en-US"/>
              <a:t>Bullet</a:t>
            </a:r>
          </a:p>
          <a:p>
            <a:pPr marL="460800" lvl="4" indent="-228600" algn="l" defTabSz="914400" rtl="0" eaLnBrk="1" latinLnBrk="0" hangingPunct="1">
              <a:lnSpc>
                <a:spcPct val="90000"/>
              </a:lnSpc>
              <a:spcBef>
                <a:spcPts val="500"/>
              </a:spcBef>
              <a:buFont typeface="Arial" panose="020B0604020202020204" pitchFamily="34" charset="0"/>
              <a:buChar char="•"/>
            </a:pPr>
            <a:r>
              <a:rPr lang="en-US"/>
              <a:t>Bullet sub</a:t>
            </a:r>
            <a:endParaRPr lang="en-GB"/>
          </a:p>
        </p:txBody>
      </p:sp>
      <p:sp>
        <p:nvSpPr>
          <p:cNvPr id="5" name="Text Placeholder 4">
            <a:extLst>
              <a:ext uri="{FF2B5EF4-FFF2-40B4-BE49-F238E27FC236}">
                <a16:creationId xmlns:a16="http://schemas.microsoft.com/office/drawing/2014/main" id="{164D9511-94F7-4D8A-B308-9F45F8C31020}"/>
              </a:ext>
            </a:extLst>
          </p:cNvPr>
          <p:cNvSpPr>
            <a:spLocks noGrp="1"/>
          </p:cNvSpPr>
          <p:nvPr>
            <p:ph type="body" sz="quarter" idx="3"/>
          </p:nvPr>
        </p:nvSpPr>
        <p:spPr>
          <a:xfrm>
            <a:off x="6224072" y="1440000"/>
            <a:ext cx="5580000" cy="823912"/>
          </a:xfrm>
        </p:spPr>
        <p:txBody>
          <a:bodyPr anchor="t" anchorCtr="0"/>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14B37DB-BE92-439C-B307-B67909DBB68B}"/>
              </a:ext>
            </a:extLst>
          </p:cNvPr>
          <p:cNvSpPr>
            <a:spLocks noGrp="1"/>
          </p:cNvSpPr>
          <p:nvPr>
            <p:ph sz="quarter" idx="4" hasCustomPrompt="1"/>
          </p:nvPr>
        </p:nvSpPr>
        <p:spPr>
          <a:xfrm>
            <a:off x="6224072" y="1980000"/>
            <a:ext cx="5580000" cy="3968218"/>
          </a:xfrm>
        </p:spPr>
        <p:txBody>
          <a:bodyPr/>
          <a:lstStyle>
            <a:lvl1pPr marL="0" indent="0" algn="l" defTabSz="914400" rtl="0" eaLnBrk="1" latinLnBrk="0" hangingPunct="1">
              <a:lnSpc>
                <a:spcPct val="90000"/>
              </a:lnSpc>
              <a:spcBef>
                <a:spcPts val="0"/>
              </a:spcBef>
              <a:spcAft>
                <a:spcPts val="1200"/>
              </a:spcAft>
              <a:buFont typeface="Arial" panose="020B0604020202020204" pitchFamily="34" charset="0"/>
              <a:buNone/>
              <a:defRPr/>
            </a:lvl1pPr>
            <a:lvl2pPr marL="0" indent="0" algn="l" defTabSz="914400" rtl="0" eaLnBrk="1" latinLnBrk="0" hangingPunct="1">
              <a:lnSpc>
                <a:spcPct val="90000"/>
              </a:lnSpc>
              <a:spcBef>
                <a:spcPts val="0"/>
              </a:spcBef>
              <a:spcAft>
                <a:spcPts val="600"/>
              </a:spcAft>
              <a:buFont typeface="Arial" panose="020B0604020202020204" pitchFamily="34" charset="0"/>
              <a:buNone/>
              <a:defRPr/>
            </a:lvl2pPr>
            <a:lvl3pPr marL="0" indent="0" algn="l" defTabSz="914400" rtl="0" eaLnBrk="1" latinLnBrk="0" hangingPunct="1">
              <a:lnSpc>
                <a:spcPct val="90000"/>
              </a:lnSpc>
              <a:spcBef>
                <a:spcPts val="0"/>
              </a:spcBef>
              <a:spcAft>
                <a:spcPts val="600"/>
              </a:spcAft>
              <a:buFont typeface="Arial" panose="020B0604020202020204" pitchFamily="34" charset="0"/>
              <a:buNone/>
              <a:defRPr/>
            </a:lvl3pPr>
            <a:lvl4pPr marL="0" indent="-228600" algn="l" defTabSz="914400" rtl="0" eaLnBrk="1" latinLnBrk="0" hangingPunct="1">
              <a:lnSpc>
                <a:spcPct val="90000"/>
              </a:lnSpc>
              <a:spcBef>
                <a:spcPts val="500"/>
              </a:spcBef>
              <a:buFont typeface="Arial" panose="020B0604020202020204" pitchFamily="34" charset="0"/>
              <a:buChar char="•"/>
              <a:defRPr/>
            </a:lvl4pPr>
            <a:lvl5pPr marL="460800" indent="-228600" algn="l" defTabSz="914400" rtl="0" eaLnBrk="1" latinLnBrk="0" hangingPunct="1">
              <a:lnSpc>
                <a:spcPct val="90000"/>
              </a:lnSpc>
              <a:spcBef>
                <a:spcPts val="500"/>
              </a:spcBef>
              <a:buFont typeface="Arial" panose="020B0604020202020204" pitchFamily="34" charset="0"/>
              <a:buChar char="•"/>
              <a:defRPr/>
            </a:lvl5pPr>
          </a:lstStyle>
          <a:p>
            <a:pPr marL="0" lvl="0" indent="0" algn="l" defTabSz="914400" rtl="0" eaLnBrk="1" latinLnBrk="0" hangingPunct="1">
              <a:lnSpc>
                <a:spcPct val="90000"/>
              </a:lnSpc>
              <a:spcBef>
                <a:spcPts val="0"/>
              </a:spcBef>
              <a:spcAft>
                <a:spcPts val="1200"/>
              </a:spcAft>
              <a:buFont typeface="Arial" panose="020B0604020202020204" pitchFamily="34" charset="0"/>
              <a:buNone/>
            </a:pPr>
            <a:r>
              <a:rPr lang="en-US"/>
              <a:t>Heading 1</a:t>
            </a:r>
          </a:p>
          <a:p>
            <a:pPr marL="0" lvl="1" indent="0" algn="l" defTabSz="914400" rtl="0" eaLnBrk="1" latinLnBrk="0" hangingPunct="1">
              <a:lnSpc>
                <a:spcPct val="90000"/>
              </a:lnSpc>
              <a:spcBef>
                <a:spcPts val="0"/>
              </a:spcBef>
              <a:spcAft>
                <a:spcPts val="600"/>
              </a:spcAft>
              <a:buFont typeface="Arial" panose="020B0604020202020204" pitchFamily="34" charset="0"/>
              <a:buNone/>
            </a:pPr>
            <a:r>
              <a:rPr lang="en-US"/>
              <a:t>Heading 2</a:t>
            </a:r>
          </a:p>
          <a:p>
            <a:pPr marL="0" lvl="2" indent="0" algn="l" defTabSz="914400" rtl="0" eaLnBrk="1" latinLnBrk="0" hangingPunct="1">
              <a:lnSpc>
                <a:spcPct val="90000"/>
              </a:lnSpc>
              <a:spcBef>
                <a:spcPts val="0"/>
              </a:spcBef>
              <a:spcAft>
                <a:spcPts val="600"/>
              </a:spcAft>
              <a:buFont typeface="Arial" panose="020B0604020202020204" pitchFamily="34" charset="0"/>
              <a:buNone/>
            </a:pPr>
            <a:r>
              <a:rPr lang="en-US"/>
              <a:t>Body copy</a:t>
            </a:r>
          </a:p>
          <a:p>
            <a:pPr marL="0" lvl="3" indent="-228600" algn="l" defTabSz="914400" rtl="0" eaLnBrk="1" latinLnBrk="0" hangingPunct="1">
              <a:lnSpc>
                <a:spcPct val="90000"/>
              </a:lnSpc>
              <a:spcBef>
                <a:spcPts val="500"/>
              </a:spcBef>
              <a:buFont typeface="Arial" panose="020B0604020202020204" pitchFamily="34" charset="0"/>
              <a:buChar char="•"/>
            </a:pPr>
            <a:r>
              <a:rPr lang="en-US"/>
              <a:t>Bullet</a:t>
            </a:r>
          </a:p>
          <a:p>
            <a:pPr marL="460800" lvl="4" indent="-228600" algn="l" defTabSz="914400" rtl="0" eaLnBrk="1" latinLnBrk="0" hangingPunct="1">
              <a:lnSpc>
                <a:spcPct val="90000"/>
              </a:lnSpc>
              <a:spcBef>
                <a:spcPts val="500"/>
              </a:spcBef>
              <a:buFont typeface="Arial" panose="020B0604020202020204" pitchFamily="34" charset="0"/>
              <a:buChar char="•"/>
            </a:pPr>
            <a:r>
              <a:rPr lang="en-US"/>
              <a:t>Bullet sub</a:t>
            </a:r>
            <a:endParaRPr lang="en-GB"/>
          </a:p>
        </p:txBody>
      </p:sp>
      <p:sp>
        <p:nvSpPr>
          <p:cNvPr id="8" name="Footer Placeholder 7">
            <a:extLst>
              <a:ext uri="{FF2B5EF4-FFF2-40B4-BE49-F238E27FC236}">
                <a16:creationId xmlns:a16="http://schemas.microsoft.com/office/drawing/2014/main" id="{BF22FB8E-C592-4C15-8B2B-5B8ADAC8C7D1}"/>
              </a:ext>
            </a:extLst>
          </p:cNvPr>
          <p:cNvSpPr>
            <a:spLocks noGrp="1"/>
          </p:cNvSpPr>
          <p:nvPr>
            <p:ph type="ftr" sz="quarter" idx="11"/>
          </p:nvPr>
        </p:nvSpPr>
        <p:spPr/>
        <p:txBody>
          <a:bodyPr/>
          <a:lstStyle/>
          <a:p>
            <a:r>
              <a:rPr lang="en-GB"/>
              <a:t>March 2022</a:t>
            </a:r>
          </a:p>
        </p:txBody>
      </p:sp>
      <p:sp>
        <p:nvSpPr>
          <p:cNvPr id="9" name="Slide Number Placeholder 8">
            <a:extLst>
              <a:ext uri="{FF2B5EF4-FFF2-40B4-BE49-F238E27FC236}">
                <a16:creationId xmlns:a16="http://schemas.microsoft.com/office/drawing/2014/main" id="{1AC3D43E-BF05-4A08-83EC-42885B455129}"/>
              </a:ext>
            </a:extLst>
          </p:cNvPr>
          <p:cNvSpPr>
            <a:spLocks noGrp="1"/>
          </p:cNvSpPr>
          <p:nvPr>
            <p:ph type="sldNum" sz="quarter" idx="12"/>
          </p:nvPr>
        </p:nvSpPr>
        <p:spPr/>
        <p:txBody>
          <a:bodyPr/>
          <a:lstStyle/>
          <a:p>
            <a:fld id="{21E1E483-692A-4D9F-A159-C3D86A90B2D6}" type="slidenum">
              <a:rPr lang="en-GB" smtClean="0"/>
              <a:t>‹#›</a:t>
            </a:fld>
            <a:endParaRPr lang="en-GB"/>
          </a:p>
        </p:txBody>
      </p:sp>
      <p:pic>
        <p:nvPicPr>
          <p:cNvPr id="11" name="Picture 10">
            <a:extLst>
              <a:ext uri="{FF2B5EF4-FFF2-40B4-BE49-F238E27FC236}">
                <a16:creationId xmlns:a16="http://schemas.microsoft.com/office/drawing/2014/main" id="{6BDEC63E-2A54-43A9-B167-8E8069CE003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41538" y="6451621"/>
            <a:ext cx="3867950" cy="253721"/>
          </a:xfrm>
          <a:prstGeom prst="rect">
            <a:avLst/>
          </a:prstGeom>
          <a:solidFill>
            <a:schemeClr val="bg1"/>
          </a:solidFill>
        </p:spPr>
      </p:pic>
    </p:spTree>
    <p:extLst>
      <p:ext uri="{BB962C8B-B14F-4D97-AF65-F5344CB8AC3E}">
        <p14:creationId xmlns:p14="http://schemas.microsoft.com/office/powerpoint/2010/main" val="263478472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19.xml"/><Relationship Id="rId18" Type="http://schemas.openxmlformats.org/officeDocument/2006/relationships/slideLayout" Target="../slideLayouts/slideLayout24.xml"/><Relationship Id="rId26" Type="http://schemas.openxmlformats.org/officeDocument/2006/relationships/slideLayout" Target="../slideLayouts/slideLayout32.xml"/><Relationship Id="rId39" Type="http://schemas.openxmlformats.org/officeDocument/2006/relationships/slideLayout" Target="../slideLayouts/slideLayout45.xml"/><Relationship Id="rId21" Type="http://schemas.openxmlformats.org/officeDocument/2006/relationships/slideLayout" Target="../slideLayouts/slideLayout27.xml"/><Relationship Id="rId34" Type="http://schemas.openxmlformats.org/officeDocument/2006/relationships/slideLayout" Target="../slideLayouts/slideLayout40.xml"/><Relationship Id="rId42" Type="http://schemas.openxmlformats.org/officeDocument/2006/relationships/slideLayout" Target="../slideLayouts/slideLayout48.xml"/><Relationship Id="rId7" Type="http://schemas.openxmlformats.org/officeDocument/2006/relationships/slideLayout" Target="../slideLayouts/slideLayout13.xml"/><Relationship Id="rId2" Type="http://schemas.openxmlformats.org/officeDocument/2006/relationships/slideLayout" Target="../slideLayouts/slideLayout8.xml"/><Relationship Id="rId16" Type="http://schemas.openxmlformats.org/officeDocument/2006/relationships/slideLayout" Target="../slideLayouts/slideLayout22.xml"/><Relationship Id="rId29" Type="http://schemas.openxmlformats.org/officeDocument/2006/relationships/slideLayout" Target="../slideLayouts/slideLayout35.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24" Type="http://schemas.openxmlformats.org/officeDocument/2006/relationships/slideLayout" Target="../slideLayouts/slideLayout30.xml"/><Relationship Id="rId32" Type="http://schemas.openxmlformats.org/officeDocument/2006/relationships/slideLayout" Target="../slideLayouts/slideLayout38.xml"/><Relationship Id="rId37" Type="http://schemas.openxmlformats.org/officeDocument/2006/relationships/slideLayout" Target="../slideLayouts/slideLayout43.xml"/><Relationship Id="rId40" Type="http://schemas.openxmlformats.org/officeDocument/2006/relationships/slideLayout" Target="../slideLayouts/slideLayout46.xml"/><Relationship Id="rId45" Type="http://schemas.openxmlformats.org/officeDocument/2006/relationships/theme" Target="../theme/theme2.xml"/><Relationship Id="rId5" Type="http://schemas.openxmlformats.org/officeDocument/2006/relationships/slideLayout" Target="../slideLayouts/slideLayout11.xml"/><Relationship Id="rId15" Type="http://schemas.openxmlformats.org/officeDocument/2006/relationships/slideLayout" Target="../slideLayouts/slideLayout21.xml"/><Relationship Id="rId23" Type="http://schemas.openxmlformats.org/officeDocument/2006/relationships/slideLayout" Target="../slideLayouts/slideLayout29.xml"/><Relationship Id="rId28" Type="http://schemas.openxmlformats.org/officeDocument/2006/relationships/slideLayout" Target="../slideLayouts/slideLayout34.xml"/><Relationship Id="rId36" Type="http://schemas.openxmlformats.org/officeDocument/2006/relationships/slideLayout" Target="../slideLayouts/slideLayout42.xml"/><Relationship Id="rId10" Type="http://schemas.openxmlformats.org/officeDocument/2006/relationships/slideLayout" Target="../slideLayouts/slideLayout16.xml"/><Relationship Id="rId19" Type="http://schemas.openxmlformats.org/officeDocument/2006/relationships/slideLayout" Target="../slideLayouts/slideLayout25.xml"/><Relationship Id="rId31" Type="http://schemas.openxmlformats.org/officeDocument/2006/relationships/slideLayout" Target="../slideLayouts/slideLayout37.xml"/><Relationship Id="rId44" Type="http://schemas.openxmlformats.org/officeDocument/2006/relationships/slideLayout" Target="../slideLayouts/slideLayout50.xml"/><Relationship Id="rId4" Type="http://schemas.openxmlformats.org/officeDocument/2006/relationships/slideLayout" Target="../slideLayouts/slideLayout10.xml"/><Relationship Id="rId9" Type="http://schemas.openxmlformats.org/officeDocument/2006/relationships/slideLayout" Target="../slideLayouts/slideLayout15.xml"/><Relationship Id="rId14" Type="http://schemas.openxmlformats.org/officeDocument/2006/relationships/slideLayout" Target="../slideLayouts/slideLayout20.xml"/><Relationship Id="rId22" Type="http://schemas.openxmlformats.org/officeDocument/2006/relationships/slideLayout" Target="../slideLayouts/slideLayout28.xml"/><Relationship Id="rId27" Type="http://schemas.openxmlformats.org/officeDocument/2006/relationships/slideLayout" Target="../slideLayouts/slideLayout33.xml"/><Relationship Id="rId30" Type="http://schemas.openxmlformats.org/officeDocument/2006/relationships/slideLayout" Target="../slideLayouts/slideLayout36.xml"/><Relationship Id="rId35" Type="http://schemas.openxmlformats.org/officeDocument/2006/relationships/slideLayout" Target="../slideLayouts/slideLayout41.xml"/><Relationship Id="rId43" Type="http://schemas.openxmlformats.org/officeDocument/2006/relationships/slideLayout" Target="../slideLayouts/slideLayout49.xml"/><Relationship Id="rId8" Type="http://schemas.openxmlformats.org/officeDocument/2006/relationships/slideLayout" Target="../slideLayouts/slideLayout14.xml"/><Relationship Id="rId3" Type="http://schemas.openxmlformats.org/officeDocument/2006/relationships/slideLayout" Target="../slideLayouts/slideLayout9.xml"/><Relationship Id="rId12" Type="http://schemas.openxmlformats.org/officeDocument/2006/relationships/slideLayout" Target="../slideLayouts/slideLayout18.xml"/><Relationship Id="rId17" Type="http://schemas.openxmlformats.org/officeDocument/2006/relationships/slideLayout" Target="../slideLayouts/slideLayout23.xml"/><Relationship Id="rId25" Type="http://schemas.openxmlformats.org/officeDocument/2006/relationships/slideLayout" Target="../slideLayouts/slideLayout31.xml"/><Relationship Id="rId33" Type="http://schemas.openxmlformats.org/officeDocument/2006/relationships/slideLayout" Target="../slideLayouts/slideLayout39.xml"/><Relationship Id="rId38" Type="http://schemas.openxmlformats.org/officeDocument/2006/relationships/slideLayout" Target="../slideLayouts/slideLayout44.xml"/><Relationship Id="rId20" Type="http://schemas.openxmlformats.org/officeDocument/2006/relationships/slideLayout" Target="../slideLayouts/slideLayout26.xml"/><Relationship Id="rId41" Type="http://schemas.openxmlformats.org/officeDocument/2006/relationships/slideLayout" Target="../slideLayouts/slideLayout47.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theme" Target="../theme/theme3.xml"/><Relationship Id="rId1" Type="http://schemas.openxmlformats.org/officeDocument/2006/relationships/slideLayout" Target="../slideLayouts/slideLayout51.xml"/><Relationship Id="rId5" Type="http://schemas.openxmlformats.org/officeDocument/2006/relationships/image" Target="../media/image22.png"/><Relationship Id="rId4" Type="http://schemas.openxmlformats.org/officeDocument/2006/relationships/image" Target="../media/image21.pn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53.xml"/><Relationship Id="rId1" Type="http://schemas.openxmlformats.org/officeDocument/2006/relationships/slideLayout" Target="../slideLayouts/slideLayout52.xml"/><Relationship Id="rId5" Type="http://schemas.openxmlformats.org/officeDocument/2006/relationships/image" Target="../media/image23.png"/><Relationship Id="rId4" Type="http://schemas.openxmlformats.org/officeDocument/2006/relationships/image" Target="../media/image20.jpeg"/></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56.xml"/><Relationship Id="rId7" Type="http://schemas.openxmlformats.org/officeDocument/2006/relationships/image" Target="../media/image23.png"/><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image" Target="../media/image20.jpeg"/><Relationship Id="rId5" Type="http://schemas.openxmlformats.org/officeDocument/2006/relationships/theme" Target="../theme/theme5.xml"/><Relationship Id="rId4" Type="http://schemas.openxmlformats.org/officeDocument/2006/relationships/slideLayout" Target="../slideLayouts/slideLayout5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C963A1-AC6C-45E8-9A5E-5724DC43F4B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06ACFE-E4D6-411B-9ADC-FFC9D7DBBD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DBF1BF-AB6C-4EA7-A16A-0C6C9EFA130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CD3CFA-4DDC-43FC-968A-540737FDA836}" type="datetimeFigureOut">
              <a:rPr lang="en-GB" smtClean="0"/>
              <a:t>11/10/2023</a:t>
            </a:fld>
            <a:endParaRPr lang="en-GB"/>
          </a:p>
        </p:txBody>
      </p:sp>
      <p:sp>
        <p:nvSpPr>
          <p:cNvPr id="5" name="Footer Placeholder 4">
            <a:extLst>
              <a:ext uri="{FF2B5EF4-FFF2-40B4-BE49-F238E27FC236}">
                <a16:creationId xmlns:a16="http://schemas.microsoft.com/office/drawing/2014/main" id="{6F1E0E1F-777F-42FA-A4A2-320208497D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91CC28B-BDF3-45C3-92FF-6562C624CA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FC886-343C-4B72-AFE6-F0497CBE7873}" type="slidenum">
              <a:rPr lang="en-GB" smtClean="0"/>
              <a:t>‹#›</a:t>
            </a:fld>
            <a:endParaRPr lang="en-GB"/>
          </a:p>
        </p:txBody>
      </p:sp>
    </p:spTree>
    <p:extLst>
      <p:ext uri="{BB962C8B-B14F-4D97-AF65-F5344CB8AC3E}">
        <p14:creationId xmlns:p14="http://schemas.microsoft.com/office/powerpoint/2010/main" val="283478957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714" r:id="rId3"/>
    <p:sldLayoutId id="2147483715" r:id="rId4"/>
    <p:sldLayoutId id="2147483717" r:id="rId5"/>
    <p:sldLayoutId id="2147483718"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CE947E-1F3C-4CE2-B205-42ACABCDF3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E34187EB-CD8C-4429-80A8-057E397FFC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278BCC8-525B-41FD-8646-596B1960C6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4574AD-8404-48D7-8DB8-BCC9125C3396}" type="datetimeFigureOut">
              <a:rPr lang="en-GB" smtClean="0"/>
              <a:t>11/10/2023</a:t>
            </a:fld>
            <a:endParaRPr lang="en-GB"/>
          </a:p>
        </p:txBody>
      </p:sp>
      <p:sp>
        <p:nvSpPr>
          <p:cNvPr id="5" name="Footer Placeholder 4">
            <a:extLst>
              <a:ext uri="{FF2B5EF4-FFF2-40B4-BE49-F238E27FC236}">
                <a16:creationId xmlns:a16="http://schemas.microsoft.com/office/drawing/2014/main" id="{882564A6-47BB-43DB-A152-9E15557601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E33BD63-EE18-4132-8F91-68A0A2C0DA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B67EA4-DCE3-FB49-A794-A4595EF638BC}" type="slidenum">
              <a:rPr lang="en-GB" smtClean="0"/>
              <a:t>‹#›</a:t>
            </a:fld>
            <a:endParaRPr lang="en-GB"/>
          </a:p>
        </p:txBody>
      </p:sp>
    </p:spTree>
    <p:extLst>
      <p:ext uri="{BB962C8B-B14F-4D97-AF65-F5344CB8AC3E}">
        <p14:creationId xmlns:p14="http://schemas.microsoft.com/office/powerpoint/2010/main" val="3787366470"/>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 id="2147483690" r:id="rId21"/>
    <p:sldLayoutId id="2147483691" r:id="rId22"/>
    <p:sldLayoutId id="2147483692" r:id="rId23"/>
    <p:sldLayoutId id="2147483693" r:id="rId24"/>
    <p:sldLayoutId id="2147483694" r:id="rId25"/>
    <p:sldLayoutId id="2147483695" r:id="rId26"/>
    <p:sldLayoutId id="2147483696" r:id="rId27"/>
    <p:sldLayoutId id="2147483697" r:id="rId28"/>
    <p:sldLayoutId id="2147483698" r:id="rId29"/>
    <p:sldLayoutId id="2147483699" r:id="rId30"/>
    <p:sldLayoutId id="2147483700" r:id="rId31"/>
    <p:sldLayoutId id="2147483701" r:id="rId32"/>
    <p:sldLayoutId id="2147483702" r:id="rId33"/>
    <p:sldLayoutId id="2147483703" r:id="rId34"/>
    <p:sldLayoutId id="2147483704" r:id="rId35"/>
    <p:sldLayoutId id="2147483705" r:id="rId36"/>
    <p:sldLayoutId id="2147483706" r:id="rId37"/>
    <p:sldLayoutId id="2147483707" r:id="rId38"/>
    <p:sldLayoutId id="2147483708" r:id="rId39"/>
    <p:sldLayoutId id="2147483709" r:id="rId40"/>
    <p:sldLayoutId id="2147483710" r:id="rId41"/>
    <p:sldLayoutId id="2147483711" r:id="rId42"/>
    <p:sldLayoutId id="2147483712" r:id="rId43"/>
    <p:sldLayoutId id="2147483713" r:id="rId4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8" name="object 3"/>
          <p:cNvSpPr/>
          <p:nvPr userDrawn="1"/>
        </p:nvSpPr>
        <p:spPr>
          <a:xfrm>
            <a:off x="936002" y="5973235"/>
            <a:ext cx="10314305" cy="0"/>
          </a:xfrm>
          <a:custGeom>
            <a:avLst/>
            <a:gdLst/>
            <a:ahLst/>
            <a:cxnLst/>
            <a:rect l="l" t="t" r="r" b="b"/>
            <a:pathLst>
              <a:path w="10314305">
                <a:moveTo>
                  <a:pt x="0" y="0"/>
                </a:moveTo>
                <a:lnTo>
                  <a:pt x="10314000" y="0"/>
                </a:lnTo>
              </a:path>
            </a:pathLst>
          </a:custGeom>
          <a:ln w="12484">
            <a:solidFill>
              <a:srgbClr val="00303E"/>
            </a:solidFill>
          </a:ln>
        </p:spPr>
        <p:txBody>
          <a:bodyPr wrap="square" lIns="0" tIns="0" rIns="0" bIns="0" rtlCol="0"/>
          <a:lstStyle/>
          <a:p>
            <a:endParaRPr/>
          </a:p>
        </p:txBody>
      </p:sp>
      <p:sp>
        <p:nvSpPr>
          <p:cNvPr id="9" name="object 4"/>
          <p:cNvSpPr/>
          <p:nvPr userDrawn="1"/>
        </p:nvSpPr>
        <p:spPr>
          <a:xfrm>
            <a:off x="936055" y="936078"/>
            <a:ext cx="1120110" cy="1120139"/>
          </a:xfrm>
          <a:prstGeom prst="rect">
            <a:avLst/>
          </a:prstGeom>
          <a:blipFill>
            <a:blip r:embed="rId4" cstate="print"/>
            <a:stretch>
              <a:fillRect/>
            </a:stretch>
          </a:blipFill>
        </p:spPr>
        <p:txBody>
          <a:bodyPr wrap="square" lIns="0" tIns="0" rIns="0" bIns="0" rtlCol="0"/>
          <a:lstStyle/>
          <a:p>
            <a:endParaRPr/>
          </a:p>
        </p:txBody>
      </p:sp>
      <p:sp>
        <p:nvSpPr>
          <p:cNvPr id="10" name="object 5"/>
          <p:cNvSpPr/>
          <p:nvPr userDrawn="1"/>
        </p:nvSpPr>
        <p:spPr>
          <a:xfrm>
            <a:off x="2255659" y="1024586"/>
            <a:ext cx="1358417" cy="1013028"/>
          </a:xfrm>
          <a:prstGeom prst="rect">
            <a:avLst/>
          </a:prstGeom>
          <a:blipFill>
            <a:blip r:embed="rId5" cstate="print"/>
            <a:stretch>
              <a:fillRect/>
            </a:stretch>
          </a:blipFill>
        </p:spPr>
        <p:txBody>
          <a:bodyPr wrap="square" lIns="0" tIns="0" rIns="0" bIns="0" rtlCol="0"/>
          <a:lstStyle/>
          <a:p>
            <a:endParaRPr/>
          </a:p>
        </p:txBody>
      </p:sp>
      <p:sp>
        <p:nvSpPr>
          <p:cNvPr id="14" name="TextBox 13"/>
          <p:cNvSpPr txBox="1"/>
          <p:nvPr userDrawn="1"/>
        </p:nvSpPr>
        <p:spPr>
          <a:xfrm>
            <a:off x="5715382" y="1790813"/>
            <a:ext cx="184666" cy="369332"/>
          </a:xfrm>
          <a:prstGeom prst="rect">
            <a:avLst/>
          </a:prstGeom>
          <a:noFill/>
        </p:spPr>
        <p:txBody>
          <a:bodyPr wrap="none" rtlCol="0">
            <a:spAutoFit/>
          </a:bodyPr>
          <a:lstStyle/>
          <a:p>
            <a:endParaRPr lang="en-US"/>
          </a:p>
        </p:txBody>
      </p:sp>
      <p:sp>
        <p:nvSpPr>
          <p:cNvPr id="12" name="Date Placeholder 2"/>
          <p:cNvSpPr>
            <a:spLocks noGrp="1"/>
          </p:cNvSpPr>
          <p:nvPr>
            <p:ph type="dt" sz="half" idx="2"/>
          </p:nvPr>
        </p:nvSpPr>
        <p:spPr>
          <a:xfrm>
            <a:off x="838200" y="6096000"/>
            <a:ext cx="2844800" cy="365125"/>
          </a:xfrm>
          <a:prstGeom prst="rect">
            <a:avLst/>
          </a:prstGeom>
        </p:spPr>
        <p:txBody>
          <a:bodyPr vert="horz" lIns="91440" tIns="45720" rIns="91440" bIns="45720" rtlCol="0" anchor="ctr"/>
          <a:lstStyle>
            <a:lvl1pPr algn="l">
              <a:defRPr sz="2000" b="1">
                <a:solidFill>
                  <a:srgbClr val="0095D6"/>
                </a:solidFill>
                <a:latin typeface="Arial"/>
                <a:cs typeface="Arial"/>
              </a:defRPr>
            </a:lvl1pPr>
          </a:lstStyle>
          <a:p>
            <a:r>
              <a:rPr lang="en-US"/>
              <a:t>DATE 2017</a:t>
            </a:r>
          </a:p>
        </p:txBody>
      </p:sp>
    </p:spTree>
    <p:extLst>
      <p:ext uri="{BB962C8B-B14F-4D97-AF65-F5344CB8AC3E}">
        <p14:creationId xmlns:p14="http://schemas.microsoft.com/office/powerpoint/2010/main" val="2330026172"/>
      </p:ext>
    </p:extLst>
  </p:cSld>
  <p:clrMap bg1="lt1" tx1="dk1" bg2="lt2" tx2="dk2" accent1="accent1" accent2="accent2" accent3="accent3" accent4="accent4" accent5="accent5" accent6="accent6" hlink="hlink" folHlink="folHlink"/>
  <p:sldLayoutIdLst>
    <p:sldLayoutId id="2147483720" r:id="rId1"/>
  </p:sldLayoutIdLst>
  <p:hf sldNum="0"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9200" y="274638"/>
            <a:ext cx="104394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19200" y="1600200"/>
            <a:ext cx="10439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object 5"/>
          <p:cNvSpPr/>
          <p:nvPr userDrawn="1"/>
        </p:nvSpPr>
        <p:spPr>
          <a:xfrm>
            <a:off x="1224000" y="0"/>
            <a:ext cx="10422255" cy="144145"/>
          </a:xfrm>
          <a:custGeom>
            <a:avLst/>
            <a:gdLst/>
            <a:ahLst/>
            <a:cxnLst/>
            <a:rect l="l" t="t" r="r" b="b"/>
            <a:pathLst>
              <a:path w="10422255" h="144145">
                <a:moveTo>
                  <a:pt x="0" y="143992"/>
                </a:moveTo>
                <a:lnTo>
                  <a:pt x="10422001" y="143992"/>
                </a:lnTo>
                <a:lnTo>
                  <a:pt x="10422001" y="0"/>
                </a:lnTo>
                <a:lnTo>
                  <a:pt x="0" y="0"/>
                </a:lnTo>
                <a:lnTo>
                  <a:pt x="0" y="143992"/>
                </a:lnTo>
                <a:close/>
              </a:path>
            </a:pathLst>
          </a:custGeom>
          <a:solidFill>
            <a:srgbClr val="00303E"/>
          </a:solidFill>
        </p:spPr>
        <p:txBody>
          <a:bodyPr wrap="square" lIns="0" tIns="0" rIns="0" bIns="0" rtlCol="0"/>
          <a:lstStyle/>
          <a:p>
            <a:endParaRPr/>
          </a:p>
        </p:txBody>
      </p:sp>
      <p:sp>
        <p:nvSpPr>
          <p:cNvPr id="8" name="object 2"/>
          <p:cNvSpPr/>
          <p:nvPr userDrawn="1"/>
        </p:nvSpPr>
        <p:spPr>
          <a:xfrm>
            <a:off x="294802" y="5886373"/>
            <a:ext cx="677068" cy="676910"/>
          </a:xfrm>
          <a:prstGeom prst="rect">
            <a:avLst/>
          </a:prstGeom>
          <a:blipFill>
            <a:blip r:embed="rId5" cstate="print"/>
            <a:stretch>
              <a:fillRect/>
            </a:stretch>
          </a:blipFill>
        </p:spPr>
        <p:txBody>
          <a:bodyPr wrap="square" lIns="0" tIns="0" rIns="0" bIns="0" rtlCol="0"/>
          <a:lstStyle/>
          <a:p>
            <a:endParaRPr/>
          </a:p>
        </p:txBody>
      </p:sp>
      <p:sp>
        <p:nvSpPr>
          <p:cNvPr id="9" name="object 4"/>
          <p:cNvSpPr/>
          <p:nvPr userDrawn="1"/>
        </p:nvSpPr>
        <p:spPr>
          <a:xfrm>
            <a:off x="1224000" y="6311753"/>
            <a:ext cx="10422255" cy="0"/>
          </a:xfrm>
          <a:custGeom>
            <a:avLst/>
            <a:gdLst/>
            <a:ahLst/>
            <a:cxnLst/>
            <a:rect l="l" t="t" r="r" b="b"/>
            <a:pathLst>
              <a:path w="10422255">
                <a:moveTo>
                  <a:pt x="0" y="0"/>
                </a:moveTo>
                <a:lnTo>
                  <a:pt x="10422001" y="0"/>
                </a:lnTo>
              </a:path>
            </a:pathLst>
          </a:custGeom>
          <a:ln w="12712">
            <a:solidFill>
              <a:srgbClr val="B9CDD4"/>
            </a:solidFill>
          </a:ln>
        </p:spPr>
        <p:txBody>
          <a:bodyPr wrap="square" lIns="0" tIns="0" rIns="0" bIns="0" rtlCol="0"/>
          <a:lstStyle/>
          <a:p>
            <a:endParaRPr/>
          </a:p>
        </p:txBody>
      </p:sp>
      <p:sp>
        <p:nvSpPr>
          <p:cNvPr id="11" name="Footer Placeholder 7"/>
          <p:cNvSpPr>
            <a:spLocks noGrp="1"/>
          </p:cNvSpPr>
          <p:nvPr>
            <p:ph type="ftr" sz="quarter" idx="3"/>
          </p:nvPr>
        </p:nvSpPr>
        <p:spPr>
          <a:xfrm>
            <a:off x="8458200" y="6400800"/>
            <a:ext cx="1752600" cy="304800"/>
          </a:xfrm>
          <a:prstGeom prst="rect">
            <a:avLst/>
          </a:prstGeom>
        </p:spPr>
        <p:txBody>
          <a:bodyPr vert="horz" lIns="91440" tIns="45720" rIns="91440" bIns="45720" rtlCol="0" anchor="ctr"/>
          <a:lstStyle>
            <a:lvl1pPr algn="r">
              <a:defRPr sz="1200">
                <a:solidFill>
                  <a:srgbClr val="00303E"/>
                </a:solidFill>
                <a:latin typeface="Arial"/>
                <a:cs typeface="Arial"/>
              </a:defRPr>
            </a:lvl1pPr>
          </a:lstStyle>
          <a:p>
            <a:endParaRPr lang="en-US"/>
          </a:p>
        </p:txBody>
      </p:sp>
      <p:sp>
        <p:nvSpPr>
          <p:cNvPr id="12" name="Date Placeholder 11"/>
          <p:cNvSpPr>
            <a:spLocks noGrp="1"/>
          </p:cNvSpPr>
          <p:nvPr>
            <p:ph type="dt" sz="half" idx="2"/>
          </p:nvPr>
        </p:nvSpPr>
        <p:spPr>
          <a:xfrm>
            <a:off x="10210800" y="6400800"/>
            <a:ext cx="1447800" cy="304800"/>
          </a:xfrm>
          <a:prstGeom prst="rect">
            <a:avLst/>
          </a:prstGeom>
        </p:spPr>
        <p:txBody>
          <a:bodyPr vert="horz" lIns="91440" tIns="45720" rIns="91440" bIns="45720" rtlCol="0" anchor="ctr"/>
          <a:lstStyle>
            <a:lvl1pPr algn="r">
              <a:defRPr sz="1200">
                <a:solidFill>
                  <a:srgbClr val="0095D6"/>
                </a:solidFill>
                <a:latin typeface="Arial"/>
                <a:cs typeface="Arial"/>
              </a:defRPr>
            </a:lvl1pPr>
          </a:lstStyle>
          <a:p>
            <a:r>
              <a:rPr lang="en-US"/>
              <a:t>DATE 2017</a:t>
            </a:r>
          </a:p>
        </p:txBody>
      </p:sp>
    </p:spTree>
    <p:extLst>
      <p:ext uri="{BB962C8B-B14F-4D97-AF65-F5344CB8AC3E}">
        <p14:creationId xmlns:p14="http://schemas.microsoft.com/office/powerpoint/2010/main" val="1076365914"/>
      </p:ext>
    </p:extLst>
  </p:cSld>
  <p:clrMap bg1="lt1" tx1="dk1" bg2="lt2" tx2="dk2" accent1="accent1" accent2="accent2" accent3="accent3" accent4="accent4" accent5="accent5" accent6="accent6" hlink="hlink" folHlink="folHlink"/>
  <p:sldLayoutIdLst>
    <p:sldLayoutId id="2147483722" r:id="rId1"/>
    <p:sldLayoutId id="2147483723" r:id="rId2"/>
  </p:sldLayoutIdLst>
  <p:hf sldNum="0" hdr="0"/>
  <p:txStyles>
    <p:titleStyle>
      <a:lvl1pPr algn="l" defTabSz="457200" rtl="0" eaLnBrk="1" latinLnBrk="0" hangingPunct="1">
        <a:spcBef>
          <a:spcPct val="0"/>
        </a:spcBef>
        <a:buNone/>
        <a:defRPr sz="3000" b="1" kern="1200">
          <a:solidFill>
            <a:srgbClr val="00303E"/>
          </a:solidFill>
          <a:latin typeface="Arial"/>
          <a:ea typeface="+mj-ea"/>
          <a:cs typeface="Arial"/>
        </a:defRPr>
      </a:lvl1pPr>
    </p:titleStyle>
    <p:bodyStyle>
      <a:lvl1pPr marL="0" indent="0" algn="l" defTabSz="457200" rtl="0" eaLnBrk="1" latinLnBrk="0" hangingPunct="1">
        <a:spcBef>
          <a:spcPct val="20000"/>
        </a:spcBef>
        <a:buFont typeface="Arial"/>
        <a:buNone/>
        <a:defRPr sz="1400" kern="1200">
          <a:solidFill>
            <a:schemeClr val="tx1"/>
          </a:solidFill>
          <a:latin typeface="Arial"/>
          <a:ea typeface="+mn-ea"/>
          <a:cs typeface="Arial"/>
        </a:defRPr>
      </a:lvl1pPr>
      <a:lvl2pPr marL="457200" indent="0" algn="l" defTabSz="457200" rtl="0" eaLnBrk="1" latinLnBrk="0" hangingPunct="1">
        <a:spcBef>
          <a:spcPct val="20000"/>
        </a:spcBef>
        <a:buFont typeface="Arial"/>
        <a:buNone/>
        <a:defRPr sz="1400" b="1" kern="1200">
          <a:solidFill>
            <a:srgbClr val="0095D6"/>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6"/>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9200" y="274638"/>
            <a:ext cx="104394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19200" y="1600200"/>
            <a:ext cx="10439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object 5"/>
          <p:cNvSpPr/>
          <p:nvPr userDrawn="1"/>
        </p:nvSpPr>
        <p:spPr>
          <a:xfrm>
            <a:off x="1224000" y="0"/>
            <a:ext cx="10422255" cy="144145"/>
          </a:xfrm>
          <a:custGeom>
            <a:avLst/>
            <a:gdLst/>
            <a:ahLst/>
            <a:cxnLst/>
            <a:rect l="l" t="t" r="r" b="b"/>
            <a:pathLst>
              <a:path w="10422255" h="144145">
                <a:moveTo>
                  <a:pt x="0" y="143992"/>
                </a:moveTo>
                <a:lnTo>
                  <a:pt x="10422001" y="143992"/>
                </a:lnTo>
                <a:lnTo>
                  <a:pt x="10422001" y="0"/>
                </a:lnTo>
                <a:lnTo>
                  <a:pt x="0" y="0"/>
                </a:lnTo>
                <a:lnTo>
                  <a:pt x="0" y="143992"/>
                </a:lnTo>
                <a:close/>
              </a:path>
            </a:pathLst>
          </a:custGeom>
          <a:solidFill>
            <a:srgbClr val="00303E"/>
          </a:solidFill>
        </p:spPr>
        <p:txBody>
          <a:bodyPr wrap="square" lIns="0" tIns="0" rIns="0" bIns="0" rtlCol="0"/>
          <a:lstStyle/>
          <a:p>
            <a:endParaRPr/>
          </a:p>
        </p:txBody>
      </p:sp>
      <p:sp>
        <p:nvSpPr>
          <p:cNvPr id="8" name="object 2"/>
          <p:cNvSpPr/>
          <p:nvPr userDrawn="1"/>
        </p:nvSpPr>
        <p:spPr>
          <a:xfrm>
            <a:off x="294802" y="5886373"/>
            <a:ext cx="677068" cy="676910"/>
          </a:xfrm>
          <a:prstGeom prst="rect">
            <a:avLst/>
          </a:prstGeom>
          <a:blipFill>
            <a:blip r:embed="rId7" cstate="print"/>
            <a:stretch>
              <a:fillRect/>
            </a:stretch>
          </a:blipFill>
        </p:spPr>
        <p:txBody>
          <a:bodyPr wrap="square" lIns="0" tIns="0" rIns="0" bIns="0" rtlCol="0"/>
          <a:lstStyle/>
          <a:p>
            <a:endParaRPr/>
          </a:p>
        </p:txBody>
      </p:sp>
      <p:sp>
        <p:nvSpPr>
          <p:cNvPr id="9" name="object 4"/>
          <p:cNvSpPr/>
          <p:nvPr userDrawn="1"/>
        </p:nvSpPr>
        <p:spPr>
          <a:xfrm>
            <a:off x="1224000" y="6311753"/>
            <a:ext cx="10422255" cy="0"/>
          </a:xfrm>
          <a:custGeom>
            <a:avLst/>
            <a:gdLst/>
            <a:ahLst/>
            <a:cxnLst/>
            <a:rect l="l" t="t" r="r" b="b"/>
            <a:pathLst>
              <a:path w="10422255">
                <a:moveTo>
                  <a:pt x="0" y="0"/>
                </a:moveTo>
                <a:lnTo>
                  <a:pt x="10422001" y="0"/>
                </a:lnTo>
              </a:path>
            </a:pathLst>
          </a:custGeom>
          <a:ln w="12712">
            <a:solidFill>
              <a:srgbClr val="B9CDD4"/>
            </a:solidFill>
          </a:ln>
        </p:spPr>
        <p:txBody>
          <a:bodyPr wrap="square" lIns="0" tIns="0" rIns="0" bIns="0" rtlCol="0"/>
          <a:lstStyle/>
          <a:p>
            <a:endParaRPr/>
          </a:p>
        </p:txBody>
      </p:sp>
      <p:sp>
        <p:nvSpPr>
          <p:cNvPr id="11" name="Footer Placeholder 7"/>
          <p:cNvSpPr>
            <a:spLocks noGrp="1"/>
          </p:cNvSpPr>
          <p:nvPr>
            <p:ph type="ftr" sz="quarter" idx="3"/>
          </p:nvPr>
        </p:nvSpPr>
        <p:spPr>
          <a:xfrm>
            <a:off x="8458200" y="6400800"/>
            <a:ext cx="1752600" cy="304800"/>
          </a:xfrm>
          <a:prstGeom prst="rect">
            <a:avLst/>
          </a:prstGeom>
        </p:spPr>
        <p:txBody>
          <a:bodyPr vert="horz" lIns="91440" tIns="45720" rIns="91440" bIns="45720" rtlCol="0" anchor="ctr"/>
          <a:lstStyle>
            <a:lvl1pPr algn="r">
              <a:defRPr sz="1200">
                <a:solidFill>
                  <a:srgbClr val="00303E"/>
                </a:solidFill>
                <a:latin typeface="Arial"/>
                <a:cs typeface="Arial"/>
              </a:defRPr>
            </a:lvl1pPr>
          </a:lstStyle>
          <a:p>
            <a:r>
              <a:rPr lang="en-US"/>
              <a:t>March 2022</a:t>
            </a:r>
          </a:p>
        </p:txBody>
      </p:sp>
      <p:sp>
        <p:nvSpPr>
          <p:cNvPr id="12" name="Date Placeholder 11"/>
          <p:cNvSpPr>
            <a:spLocks noGrp="1"/>
          </p:cNvSpPr>
          <p:nvPr>
            <p:ph type="dt" sz="half" idx="2"/>
          </p:nvPr>
        </p:nvSpPr>
        <p:spPr>
          <a:xfrm>
            <a:off x="10210800" y="6400800"/>
            <a:ext cx="1447800" cy="304800"/>
          </a:xfrm>
          <a:prstGeom prst="rect">
            <a:avLst/>
          </a:prstGeom>
        </p:spPr>
        <p:txBody>
          <a:bodyPr vert="horz" lIns="91440" tIns="45720" rIns="91440" bIns="45720" rtlCol="0" anchor="ctr"/>
          <a:lstStyle>
            <a:lvl1pPr algn="r">
              <a:defRPr sz="1200">
                <a:solidFill>
                  <a:srgbClr val="0095D6"/>
                </a:solidFill>
                <a:latin typeface="Arial"/>
                <a:cs typeface="Arial"/>
              </a:defRPr>
            </a:lvl1pPr>
          </a:lstStyle>
          <a:p>
            <a:fld id="{5FA08672-43F3-420F-A477-44F0C83D3E2A}" type="datetime1">
              <a:rPr lang="en-US" smtClean="0"/>
              <a:t>10/11/2023</a:t>
            </a:fld>
            <a:endParaRPr lang="en-US"/>
          </a:p>
        </p:txBody>
      </p:sp>
    </p:spTree>
    <p:extLst>
      <p:ext uri="{BB962C8B-B14F-4D97-AF65-F5344CB8AC3E}">
        <p14:creationId xmlns:p14="http://schemas.microsoft.com/office/powerpoint/2010/main" val="1241315451"/>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Lst>
  <p:hf sldNum="0" hdr="0" dt="0"/>
  <p:txStyles>
    <p:titleStyle>
      <a:lvl1pPr algn="l" defTabSz="457200" rtl="0" eaLnBrk="1" latinLnBrk="0" hangingPunct="1">
        <a:spcBef>
          <a:spcPct val="0"/>
        </a:spcBef>
        <a:buNone/>
        <a:defRPr sz="3000" b="1" kern="1200">
          <a:solidFill>
            <a:srgbClr val="00303E"/>
          </a:solidFill>
          <a:latin typeface="Arial"/>
          <a:ea typeface="+mj-ea"/>
          <a:cs typeface="Arial"/>
        </a:defRPr>
      </a:lvl1pPr>
    </p:titleStyle>
    <p:bodyStyle>
      <a:lvl1pPr marL="0" indent="0" algn="l" defTabSz="457200" rtl="0" eaLnBrk="1" latinLnBrk="0" hangingPunct="1">
        <a:spcBef>
          <a:spcPct val="20000"/>
        </a:spcBef>
        <a:buFont typeface="Arial"/>
        <a:buNone/>
        <a:defRPr sz="1400" kern="1200">
          <a:solidFill>
            <a:schemeClr val="tx1"/>
          </a:solidFill>
          <a:latin typeface="Arial"/>
          <a:ea typeface="+mn-ea"/>
          <a:cs typeface="Arial"/>
        </a:defRPr>
      </a:lvl1pPr>
      <a:lvl2pPr marL="457200" indent="0" algn="l" defTabSz="457200" rtl="0" eaLnBrk="1" latinLnBrk="0" hangingPunct="1">
        <a:spcBef>
          <a:spcPct val="20000"/>
        </a:spcBef>
        <a:buFont typeface="Arial"/>
        <a:buNone/>
        <a:defRPr sz="1400" b="1" kern="1200">
          <a:solidFill>
            <a:srgbClr val="0095D6"/>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6.pn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7.png"/><Relationship Id="rId9" Type="http://schemas.microsoft.com/office/2007/relationships/diagramDrawing" Target="../diagrams/drawing1.xml"/></Relationships>
</file>

<file path=ppt/slides/_rels/slide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8" Type="http://schemas.openxmlformats.org/officeDocument/2006/relationships/hyperlink" Target="mailto:data.collections@nhs.net" TargetMode="External"/><Relationship Id="rId3" Type="http://schemas.openxmlformats.org/officeDocument/2006/relationships/hyperlink" Target="https://digital.nhs.uk/data-and-information/data-collections-and-data-sets/data-collections/tobacco-dependence" TargetMode="External"/><Relationship Id="rId7" Type="http://schemas.openxmlformats.org/officeDocument/2006/relationships/hyperlink" Target="https://digital.nhs.uk/data-and-information/data-tools-and-services/data-services/data-quality#updates" TargetMode="External"/><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hyperlink" Target="https://datacollection.sdcs.digital.nhs.uk/" TargetMode="External"/><Relationship Id="rId5" Type="http://schemas.openxmlformats.org/officeDocument/2006/relationships/hyperlink" Target="https://future.nhs.uk/NHSpp/view?objectId=18882736" TargetMode="External"/><Relationship Id="rId4" Type="http://schemas.openxmlformats.org/officeDocument/2006/relationships/hyperlink" Target="https://www.england.nhs.uk/ourwork/prevention/" TargetMode="External"/><Relationship Id="rId9" Type="http://schemas.openxmlformats.org/officeDocument/2006/relationships/hyperlink" Target="mailto:england.tobacco-prevention@nhs.net"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4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3.xml"/></Relationships>
</file>

<file path=ppt/slides/_rels/slide14.xml.rels><?xml version="1.0" encoding="UTF-8" standalone="yes"?>
<Relationships xmlns="http://schemas.openxmlformats.org/package/2006/relationships"><Relationship Id="rId3" Type="http://schemas.openxmlformats.org/officeDocument/2006/relationships/hyperlink" Target="https://future.nhs.uk/NHSpp/view?objectID=35731056" TargetMode="External"/><Relationship Id="rId2" Type="http://schemas.openxmlformats.org/officeDocument/2006/relationships/notesSlide" Target="../notesSlides/notesSlide12.xml"/><Relationship Id="rId1" Type="http://schemas.openxmlformats.org/officeDocument/2006/relationships/slideLayout" Target="../slideLayouts/slideLayout43.xml"/><Relationship Id="rId5" Type="http://schemas.openxmlformats.org/officeDocument/2006/relationships/image" Target="../media/image32.png"/><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hyperlink" Target="https://ash.org.uk/resources/smokefree-nhs" TargetMode="External"/><Relationship Id="rId2" Type="http://schemas.openxmlformats.org/officeDocument/2006/relationships/notesSlide" Target="../notesSlides/notesSlide13.xml"/><Relationship Id="rId1" Type="http://schemas.openxmlformats.org/officeDocument/2006/relationships/slideLayout" Target="../slideLayouts/slideLayout43.xml"/><Relationship Id="rId5" Type="http://schemas.openxmlformats.org/officeDocument/2006/relationships/hyperlink" Target="https://ash.org.uk/resources/local-toolkit/developing-a-system-wide-tobacco-control-programme" TargetMode="External"/><Relationship Id="rId4" Type="http://schemas.openxmlformats.org/officeDocument/2006/relationships/hyperlink" Target="https://ash.org.uk/resources/local-toolkit/datacostcalculators"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a:xfrm>
            <a:off x="936914" y="2412423"/>
            <a:ext cx="10474036" cy="2007177"/>
          </a:xfrm>
        </p:spPr>
        <p:txBody>
          <a:bodyPr vert="horz" lIns="91440" tIns="45720" rIns="91440" bIns="45720" anchor="t"/>
          <a:lstStyle/>
          <a:p>
            <a:r>
              <a:rPr lang="en-GB" sz="4000" b="1" i="0" dirty="0">
                <a:solidFill>
                  <a:schemeClr val="tx1"/>
                </a:solidFill>
                <a:effectLst/>
                <a:latin typeface="+mj-lt"/>
              </a:rPr>
              <a:t>Webinar Session </a:t>
            </a:r>
          </a:p>
          <a:p>
            <a:r>
              <a:rPr lang="en-GB" sz="4000" b="1" kern="0" dirty="0">
                <a:effectLst/>
                <a:latin typeface="Calibri" panose="020F0502020204030204" pitchFamily="34" charset="0"/>
                <a:ea typeface="Calibri" panose="020F0502020204030204" pitchFamily="34" charset="0"/>
                <a:cs typeface="Times New Roman" panose="02020603050405020304" pitchFamily="18" charset="0"/>
              </a:rPr>
              <a:t>NHSE Tobacco Dependency Programme Patient Level Data Collection</a:t>
            </a:r>
            <a:r>
              <a:rPr lang="en-GB" sz="3600" b="1" kern="0" dirty="0">
                <a:solidFill>
                  <a:srgbClr val="000000"/>
                </a:solidFill>
                <a:effectLst/>
                <a:latin typeface="Calibri" panose="020F0502020204030204" pitchFamily="34" charset="0"/>
                <a:ea typeface="Times New Roman" panose="02020603050405020304" pitchFamily="18" charset="0"/>
              </a:rPr>
              <a:t> </a:t>
            </a:r>
            <a:endParaRPr lang="en-GB" sz="4000" b="1" i="0" dirty="0">
              <a:solidFill>
                <a:schemeClr val="tx1"/>
              </a:solidFill>
              <a:effectLst/>
              <a:latin typeface="+mj-lt"/>
            </a:endParaRPr>
          </a:p>
          <a:p>
            <a:endParaRPr lang="en-GB" sz="2400" dirty="0">
              <a:solidFill>
                <a:schemeClr val="tx1"/>
              </a:solidFill>
              <a:latin typeface="+mj-lt"/>
            </a:endParaRPr>
          </a:p>
          <a:p>
            <a:r>
              <a:rPr lang="en-GB" sz="2400" dirty="0">
                <a:solidFill>
                  <a:schemeClr val="tx1"/>
                </a:solidFill>
                <a:latin typeface="+mj-lt"/>
              </a:rPr>
              <a:t>Wednesday 11 October 2023</a:t>
            </a:r>
          </a:p>
          <a:p>
            <a:r>
              <a:rPr lang="en-GB" sz="2400" dirty="0">
                <a:solidFill>
                  <a:schemeClr val="tx1"/>
                </a:solidFill>
                <a:latin typeface="+mj-lt"/>
              </a:rPr>
              <a:t>3-4.30pm</a:t>
            </a:r>
            <a:endParaRPr lang="en-US" sz="2400" dirty="0">
              <a:solidFill>
                <a:schemeClr val="tx1"/>
              </a:solidFill>
              <a:latin typeface="+mj-lt"/>
            </a:endParaRPr>
          </a:p>
          <a:p>
            <a:endParaRPr lang="en-US" dirty="0"/>
          </a:p>
        </p:txBody>
      </p:sp>
    </p:spTree>
    <p:extLst>
      <p:ext uri="{BB962C8B-B14F-4D97-AF65-F5344CB8AC3E}">
        <p14:creationId xmlns:p14="http://schemas.microsoft.com/office/powerpoint/2010/main" val="32649946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D55774D-8AFA-4975-8936-D3878059C144}"/>
              </a:ext>
            </a:extLst>
          </p:cNvPr>
          <p:cNvSpPr>
            <a:spLocks noGrp="1"/>
          </p:cNvSpPr>
          <p:nvPr>
            <p:ph type="title"/>
          </p:nvPr>
        </p:nvSpPr>
        <p:spPr/>
        <p:txBody>
          <a:bodyPr/>
          <a:lstStyle/>
          <a:p>
            <a:r>
              <a:rPr lang="en-GB" dirty="0"/>
              <a:t>Webinar - 11 October 2023</a:t>
            </a:r>
          </a:p>
        </p:txBody>
      </p:sp>
      <p:sp>
        <p:nvSpPr>
          <p:cNvPr id="5" name="Content Placeholder 4">
            <a:extLst>
              <a:ext uri="{FF2B5EF4-FFF2-40B4-BE49-F238E27FC236}">
                <a16:creationId xmlns:a16="http://schemas.microsoft.com/office/drawing/2014/main" id="{56808893-D6B1-4839-8976-8327859B84C7}"/>
              </a:ext>
            </a:extLst>
          </p:cNvPr>
          <p:cNvSpPr>
            <a:spLocks noGrp="1"/>
          </p:cNvSpPr>
          <p:nvPr>
            <p:ph idx="1"/>
          </p:nvPr>
        </p:nvSpPr>
        <p:spPr>
          <a:xfrm>
            <a:off x="1219200" y="1600200"/>
            <a:ext cx="10439400" cy="4707294"/>
          </a:xfrm>
        </p:spPr>
        <p:txBody>
          <a:bodyPr>
            <a:normAutofit fontScale="25000" lnSpcReduction="20000"/>
          </a:bodyPr>
          <a:lstStyle/>
          <a:p>
            <a:pPr marL="0" indent="0" algn="l">
              <a:buNone/>
            </a:pPr>
            <a:r>
              <a:rPr lang="en-GB" sz="9600" b="1" kern="0" dirty="0">
                <a:effectLst/>
                <a:latin typeface="Calibri" panose="020F0502020204030204" pitchFamily="34" charset="0"/>
                <a:ea typeface="Calibri" panose="020F0502020204030204" pitchFamily="34" charset="0"/>
                <a:cs typeface="Times New Roman" panose="02020603050405020304" pitchFamily="18" charset="0"/>
              </a:rPr>
              <a:t>NHSE Tobacco Dependency Programme Patient Level Data Collection</a:t>
            </a:r>
            <a:r>
              <a:rPr lang="en-GB" sz="8000" b="1" kern="0" dirty="0">
                <a:solidFill>
                  <a:srgbClr val="000000"/>
                </a:solidFill>
                <a:effectLst/>
                <a:latin typeface="Calibri" panose="020F0502020204030204" pitchFamily="34" charset="0"/>
                <a:ea typeface="Times New Roman" panose="02020603050405020304" pitchFamily="18" charset="0"/>
              </a:rPr>
              <a:t> </a:t>
            </a:r>
          </a:p>
          <a:p>
            <a:pPr>
              <a:lnSpc>
                <a:spcPct val="107000"/>
              </a:lnSpc>
              <a:spcAft>
                <a:spcPts val="800"/>
              </a:spcAft>
            </a:pPr>
            <a:endParaRPr lang="en-GB" sz="6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a:lnSpc>
                <a:spcPct val="107000"/>
              </a:lnSpc>
              <a:spcAft>
                <a:spcPts val="800"/>
              </a:spcAft>
            </a:pPr>
            <a:r>
              <a:rPr lang="en-GB" sz="72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3pm – 3.45pm		Part 1 – How to collect the right information                                     </a:t>
            </a:r>
            <a:endParaRPr lang="en-GB" sz="72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72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a:lnSpc>
                <a:spcPct val="107000"/>
              </a:lnSpc>
              <a:spcAft>
                <a:spcPts val="800"/>
              </a:spcAft>
            </a:pPr>
            <a:r>
              <a:rPr lang="en-GB" sz="72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3.45pm – 4.30pm 	Part 2 – How to make the data work for you</a:t>
            </a:r>
          </a:p>
          <a:p>
            <a:pPr>
              <a:lnSpc>
                <a:spcPct val="107000"/>
              </a:lnSpc>
              <a:spcAft>
                <a:spcPts val="800"/>
              </a:spcAft>
            </a:pPr>
            <a:endParaRPr lang="en-GB" sz="4800" b="1" dirty="0">
              <a:solidFill>
                <a:srgbClr val="003D6E"/>
              </a:solidFill>
              <a:latin typeface="+mj-lt"/>
            </a:endParaRPr>
          </a:p>
          <a:p>
            <a:pPr marL="0" indent="0" algn="l">
              <a:buNone/>
            </a:pPr>
            <a:endParaRPr lang="en-GB" sz="4800" b="1" dirty="0">
              <a:solidFill>
                <a:srgbClr val="003D6E"/>
              </a:solidFill>
              <a:effectLst/>
              <a:latin typeface="+mj-lt"/>
            </a:endParaRPr>
          </a:p>
          <a:p>
            <a:pPr marL="0" indent="0" algn="l">
              <a:buNone/>
            </a:pPr>
            <a:r>
              <a:rPr lang="en-GB" sz="9600" b="1" dirty="0"/>
              <a:t>Speakers</a:t>
            </a:r>
            <a:endParaRPr lang="en-GB" sz="5600" b="1" dirty="0">
              <a:solidFill>
                <a:srgbClr val="003D6E"/>
              </a:solidFill>
              <a:latin typeface="+mj-lt"/>
            </a:endParaRPr>
          </a:p>
          <a:p>
            <a:pPr marL="0" indent="0" algn="l">
              <a:buNone/>
            </a:pPr>
            <a:endParaRPr lang="en-GB" sz="4800" b="1" dirty="0">
              <a:solidFill>
                <a:srgbClr val="003D6E"/>
              </a:solidFill>
              <a:effectLst/>
              <a:latin typeface="+mj-lt"/>
            </a:endParaRPr>
          </a:p>
          <a:p>
            <a:pPr marL="342900" indent="-342900">
              <a:lnSpc>
                <a:spcPct val="107000"/>
              </a:lnSpc>
              <a:spcAft>
                <a:spcPts val="800"/>
              </a:spcAft>
              <a:buFont typeface="Arial" panose="020B0604020202020204" pitchFamily="34" charset="0"/>
              <a:buChar char="•"/>
            </a:pPr>
            <a:r>
              <a:rPr lang="en-GB" sz="8000" b="1"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Paul Cilia-La-Corte - Senior Programme Manager (Prevention), NHS England</a:t>
            </a:r>
          </a:p>
          <a:p>
            <a:pPr marL="342900" indent="-342900">
              <a:lnSpc>
                <a:spcPct val="107000"/>
              </a:lnSpc>
              <a:spcAft>
                <a:spcPts val="800"/>
              </a:spcAft>
              <a:buFont typeface="Arial" panose="020B0604020202020204" pitchFamily="34" charset="0"/>
              <a:buChar char="•"/>
            </a:pPr>
            <a:r>
              <a:rPr lang="en-GB" sz="8000" b="1"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Tom Frost - Senior Analytical Manager, NHS England</a:t>
            </a:r>
          </a:p>
          <a:p>
            <a:pPr marL="342900" indent="-342900">
              <a:lnSpc>
                <a:spcPct val="107000"/>
              </a:lnSpc>
              <a:spcAft>
                <a:spcPts val="800"/>
              </a:spcAft>
              <a:buFont typeface="Arial" panose="020B0604020202020204" pitchFamily="34" charset="0"/>
              <a:buChar char="•"/>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l"/>
            <a:endParaRPr lang="en-GB" sz="2000" i="1" dirty="0">
              <a:solidFill>
                <a:srgbClr val="003D6E"/>
              </a:solidFill>
              <a:latin typeface="+mj-lt"/>
            </a:endParaRPr>
          </a:p>
          <a:p>
            <a:pPr algn="l"/>
            <a:endParaRPr lang="en-GB" i="1" dirty="0">
              <a:solidFill>
                <a:srgbClr val="003D6E"/>
              </a:solidFill>
              <a:latin typeface="+mj-lt"/>
            </a:endParaRP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GB" sz="2000" i="1" dirty="0">
              <a:solidFill>
                <a:srgbClr val="003D6E"/>
              </a:solidFill>
              <a:latin typeface="Calibri"/>
            </a:endParaRP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GB" sz="2400" b="1" i="1" dirty="0">
              <a:solidFill>
                <a:srgbClr val="003D6E"/>
              </a:solidFill>
              <a:latin typeface="+mj-lt"/>
            </a:endParaRPr>
          </a:p>
          <a:p>
            <a:pPr marR="0" lvl="0" algn="l" defTabSz="914400" rtl="0" eaLnBrk="1" fontAlgn="auto" latinLnBrk="0" hangingPunct="1">
              <a:lnSpc>
                <a:spcPct val="90000"/>
              </a:lnSpc>
              <a:spcBef>
                <a:spcPts val="1000"/>
              </a:spcBef>
              <a:spcAft>
                <a:spcPts val="0"/>
              </a:spcAft>
              <a:buClrTx/>
              <a:buSzTx/>
              <a:tabLst/>
              <a:defRPr/>
            </a:pPr>
            <a:r>
              <a:rPr kumimoji="0" lang="en-GB" sz="2400" b="1" i="1" u="none" strike="noStrike" kern="1200" cap="none" spc="0" normalizeH="0" baseline="0" noProof="0" dirty="0">
                <a:ln>
                  <a:noFill/>
                </a:ln>
                <a:solidFill>
                  <a:srgbClr val="003D6E"/>
                </a:solidFill>
                <a:effectLst/>
                <a:uLnTx/>
                <a:uFillTx/>
                <a:latin typeface="+mj-lt"/>
                <a:ea typeface="+mn-ea"/>
                <a:cs typeface="+mn-cs"/>
              </a:rPr>
              <a:t>      </a:t>
            </a:r>
            <a:endParaRPr kumimoji="0" lang="en-GB" sz="2000" b="0" i="0" u="none" strike="noStrike" kern="1200" cap="none" spc="0" normalizeH="0" baseline="0" noProof="0" dirty="0">
              <a:ln>
                <a:noFill/>
              </a:ln>
              <a:solidFill>
                <a:schemeClr val="tx2"/>
              </a:solidFill>
              <a:effectLst/>
              <a:uLnTx/>
              <a:uFillTx/>
              <a:latin typeface="Calibri" panose="020F0502020204030204"/>
              <a:ea typeface="+mn-ea"/>
              <a:cs typeface="+mn-cs"/>
            </a:endParaRP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GB" sz="2000" i="1" dirty="0">
              <a:solidFill>
                <a:srgbClr val="003D6E"/>
              </a:solidFill>
              <a:latin typeface="Calibri"/>
            </a:endParaRPr>
          </a:p>
        </p:txBody>
      </p:sp>
    </p:spTree>
    <p:extLst>
      <p:ext uri="{BB962C8B-B14F-4D97-AF65-F5344CB8AC3E}">
        <p14:creationId xmlns:p14="http://schemas.microsoft.com/office/powerpoint/2010/main" val="33585333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499A9-ADAE-F54A-B49E-F294E7BCE9E8}"/>
              </a:ext>
            </a:extLst>
          </p:cNvPr>
          <p:cNvSpPr>
            <a:spLocks noGrp="1"/>
          </p:cNvSpPr>
          <p:nvPr>
            <p:ph type="ctrTitle"/>
          </p:nvPr>
        </p:nvSpPr>
        <p:spPr>
          <a:xfrm>
            <a:off x="432000" y="1530789"/>
            <a:ext cx="4643853" cy="2507695"/>
          </a:xfrm>
        </p:spPr>
        <p:txBody>
          <a:bodyPr/>
          <a:lstStyle/>
          <a:p>
            <a:r>
              <a:rPr lang="en-GB" sz="4400">
                <a:latin typeface="Arial" panose="020B0604020202020204" pitchFamily="34" charset="0"/>
                <a:cs typeface="Arial" panose="020B0604020202020204" pitchFamily="34" charset="0"/>
              </a:rPr>
              <a:t>Tobacco Patient Level Data Collection</a:t>
            </a:r>
            <a:br>
              <a:rPr lang="en-GB" sz="6000" b="1"/>
            </a:br>
            <a:endParaRPr lang="en-GB" sz="6000"/>
          </a:p>
        </p:txBody>
      </p:sp>
      <p:sp>
        <p:nvSpPr>
          <p:cNvPr id="3" name="Subtitle 2">
            <a:extLst>
              <a:ext uri="{FF2B5EF4-FFF2-40B4-BE49-F238E27FC236}">
                <a16:creationId xmlns:a16="http://schemas.microsoft.com/office/drawing/2014/main" id="{2AB96998-8BA0-CF4D-B57F-DEBCAD1141C5}"/>
              </a:ext>
            </a:extLst>
          </p:cNvPr>
          <p:cNvSpPr>
            <a:spLocks noGrp="1"/>
          </p:cNvSpPr>
          <p:nvPr>
            <p:ph type="subTitle" idx="1"/>
          </p:nvPr>
        </p:nvSpPr>
        <p:spPr>
          <a:xfrm>
            <a:off x="432000" y="3600000"/>
            <a:ext cx="5307063" cy="1224663"/>
          </a:xfrm>
        </p:spPr>
        <p:txBody>
          <a:bodyPr>
            <a:normAutofit/>
          </a:bodyPr>
          <a:lstStyle/>
          <a:p>
            <a:r>
              <a:rPr lang="en-GB" sz="2800" b="1">
                <a:solidFill>
                  <a:schemeClr val="tx2"/>
                </a:solidFill>
                <a:latin typeface="Arial" panose="020B0604020202020204" pitchFamily="34" charset="0"/>
                <a:cs typeface="Arial" panose="020B0604020202020204" pitchFamily="34" charset="0"/>
              </a:rPr>
              <a:t>BTS Webinar: 11</a:t>
            </a:r>
            <a:r>
              <a:rPr lang="en-GB" sz="2800" b="1" baseline="30000">
                <a:solidFill>
                  <a:schemeClr val="tx2"/>
                </a:solidFill>
                <a:latin typeface="Arial" panose="020B0604020202020204" pitchFamily="34" charset="0"/>
                <a:cs typeface="Arial" panose="020B0604020202020204" pitchFamily="34" charset="0"/>
              </a:rPr>
              <a:t>th</a:t>
            </a:r>
            <a:r>
              <a:rPr lang="en-GB" sz="2800" b="1">
                <a:solidFill>
                  <a:schemeClr val="tx2"/>
                </a:solidFill>
                <a:latin typeface="Arial" panose="020B0604020202020204" pitchFamily="34" charset="0"/>
                <a:cs typeface="Arial" panose="020B0604020202020204" pitchFamily="34" charset="0"/>
              </a:rPr>
              <a:t> October</a:t>
            </a:r>
            <a:endParaRPr lang="en-GB" b="1">
              <a:solidFill>
                <a:schemeClr val="tx2"/>
              </a:solidFill>
              <a:latin typeface="Arial" panose="020B0604020202020204" pitchFamily="34" charset="0"/>
              <a:cs typeface="Arial" panose="020B0604020202020204" pitchFamily="34" charset="0"/>
            </a:endParaRPr>
          </a:p>
        </p:txBody>
      </p:sp>
      <p:sp>
        <p:nvSpPr>
          <p:cNvPr id="9" name="Text Placeholder 8">
            <a:extLst>
              <a:ext uri="{FF2B5EF4-FFF2-40B4-BE49-F238E27FC236}">
                <a16:creationId xmlns:a16="http://schemas.microsoft.com/office/drawing/2014/main" id="{E4F63B5F-2944-6B41-9332-74DB2CCA6FCA}"/>
              </a:ext>
            </a:extLst>
          </p:cNvPr>
          <p:cNvSpPr>
            <a:spLocks noGrp="1"/>
          </p:cNvSpPr>
          <p:nvPr>
            <p:ph type="body" sz="quarter" idx="13"/>
          </p:nvPr>
        </p:nvSpPr>
        <p:spPr>
          <a:xfrm>
            <a:off x="432000" y="5659639"/>
            <a:ext cx="6259513" cy="592674"/>
          </a:xfrm>
        </p:spPr>
        <p:txBody>
          <a:bodyPr>
            <a:noAutofit/>
          </a:bodyPr>
          <a:lstStyle/>
          <a:p>
            <a:pPr>
              <a:lnSpc>
                <a:spcPct val="120000"/>
              </a:lnSpc>
            </a:pPr>
            <a:r>
              <a:rPr lang="en-GB" sz="1800">
                <a:solidFill>
                  <a:schemeClr val="tx2"/>
                </a:solidFill>
                <a:latin typeface="Arial" panose="020B0604020202020204" pitchFamily="34" charset="0"/>
                <a:cs typeface="Arial" panose="020B0604020202020204" pitchFamily="34" charset="0"/>
              </a:rPr>
              <a:t>Presented by:</a:t>
            </a:r>
          </a:p>
          <a:p>
            <a:pPr>
              <a:lnSpc>
                <a:spcPct val="120000"/>
              </a:lnSpc>
            </a:pPr>
            <a:r>
              <a:rPr lang="en-GB" sz="1800">
                <a:solidFill>
                  <a:schemeClr val="tx2"/>
                </a:solidFill>
                <a:latin typeface="Arial" panose="020B0604020202020204" pitchFamily="34" charset="0"/>
                <a:cs typeface="Arial" panose="020B0604020202020204" pitchFamily="34" charset="0"/>
              </a:rPr>
              <a:t>Tom Frost, Paul Cilia La Corte, Jack Hodgson, </a:t>
            </a:r>
          </a:p>
          <a:p>
            <a:pPr>
              <a:lnSpc>
                <a:spcPct val="120000"/>
              </a:lnSpc>
            </a:pPr>
            <a:r>
              <a:rPr lang="en-GB" sz="1800">
                <a:solidFill>
                  <a:schemeClr val="tx2"/>
                </a:solidFill>
                <a:latin typeface="Arial" panose="020B0604020202020204" pitchFamily="34" charset="0"/>
                <a:cs typeface="Arial" panose="020B0604020202020204" pitchFamily="34" charset="0"/>
              </a:rPr>
              <a:t>NHS England Prevention Team</a:t>
            </a:r>
          </a:p>
        </p:txBody>
      </p:sp>
    </p:spTree>
    <p:extLst>
      <p:ext uri="{BB962C8B-B14F-4D97-AF65-F5344CB8AC3E}">
        <p14:creationId xmlns:p14="http://schemas.microsoft.com/office/powerpoint/2010/main" val="3830231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4">
            <a:extLst>
              <a:ext uri="{FF2B5EF4-FFF2-40B4-BE49-F238E27FC236}">
                <a16:creationId xmlns:a16="http://schemas.microsoft.com/office/drawing/2014/main" id="{38CD63A1-340F-AF47-BC76-77C1B8EFAD07}"/>
              </a:ext>
            </a:extLst>
          </p:cNvPr>
          <p:cNvSpPr>
            <a:spLocks noGrp="1"/>
          </p:cNvSpPr>
          <p:nvPr>
            <p:ph type="title"/>
          </p:nvPr>
        </p:nvSpPr>
        <p:spPr>
          <a:xfrm>
            <a:off x="432000" y="432000"/>
            <a:ext cx="11404154" cy="865186"/>
          </a:xfrm>
        </p:spPr>
        <p:txBody>
          <a:bodyPr>
            <a:normAutofit/>
          </a:bodyPr>
          <a:lstStyle/>
          <a:p>
            <a:r>
              <a:rPr lang="en-GB">
                <a:latin typeface="Arial" panose="020B0604020202020204" pitchFamily="34" charset="0"/>
                <a:cs typeface="Arial" panose="020B0604020202020204" pitchFamily="34" charset="0"/>
              </a:rPr>
              <a:t>Part 1: Collect the Right Information: </a:t>
            </a:r>
            <a:endParaRPr lang="en-GB" spc="-40">
              <a:latin typeface="Arial" panose="020B0604020202020204" pitchFamily="34" charset="0"/>
              <a:cs typeface="Arial" panose="020B0604020202020204" pitchFamily="34" charset="0"/>
            </a:endParaRPr>
          </a:p>
        </p:txBody>
      </p:sp>
      <p:sp>
        <p:nvSpPr>
          <p:cNvPr id="5" name="Content Placeholder 4">
            <a:extLst>
              <a:ext uri="{FF2B5EF4-FFF2-40B4-BE49-F238E27FC236}">
                <a16:creationId xmlns:a16="http://schemas.microsoft.com/office/drawing/2014/main" id="{C594638D-C17F-D749-9360-E2332845D248}"/>
              </a:ext>
            </a:extLst>
          </p:cNvPr>
          <p:cNvSpPr>
            <a:spLocks noGrp="1"/>
          </p:cNvSpPr>
          <p:nvPr>
            <p:ph idx="1"/>
          </p:nvPr>
        </p:nvSpPr>
        <p:spPr>
          <a:xfrm>
            <a:off x="431999" y="1348831"/>
            <a:ext cx="8973258" cy="865186"/>
          </a:xfrm>
        </p:spPr>
        <p:txBody>
          <a:bodyPr>
            <a:normAutofit/>
          </a:bodyPr>
          <a:lstStyle/>
          <a:p>
            <a:r>
              <a:rPr lang="en-GB" sz="2000" b="1">
                <a:solidFill>
                  <a:schemeClr val="tx2"/>
                </a:solidFill>
                <a:latin typeface="Arial" panose="020B0604020202020204" pitchFamily="34" charset="0"/>
                <a:cs typeface="Arial" panose="020B0604020202020204" pitchFamily="34" charset="0"/>
              </a:rPr>
              <a:t>Look at what you need to be capturing and showing you how</a:t>
            </a:r>
          </a:p>
          <a:p>
            <a:endParaRPr lang="en-GB" sz="200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85231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4">
            <a:extLst>
              <a:ext uri="{FF2B5EF4-FFF2-40B4-BE49-F238E27FC236}">
                <a16:creationId xmlns:a16="http://schemas.microsoft.com/office/drawing/2014/main" id="{38CD63A1-340F-AF47-BC76-77C1B8EFAD07}"/>
              </a:ext>
            </a:extLst>
          </p:cNvPr>
          <p:cNvSpPr>
            <a:spLocks noGrp="1"/>
          </p:cNvSpPr>
          <p:nvPr>
            <p:ph type="title"/>
          </p:nvPr>
        </p:nvSpPr>
        <p:spPr>
          <a:xfrm>
            <a:off x="432000" y="432000"/>
            <a:ext cx="11404154" cy="865186"/>
          </a:xfrm>
        </p:spPr>
        <p:txBody>
          <a:bodyPr>
            <a:normAutofit fontScale="90000"/>
          </a:bodyPr>
          <a:lstStyle/>
          <a:p>
            <a:r>
              <a:rPr lang="en-US" sz="3600"/>
              <a:t>Data will demonstrate delivery, but more importantly effectiveness and drive improvements</a:t>
            </a:r>
            <a:endParaRPr lang="en-GB" spc="-40">
              <a:latin typeface="Arial" panose="020B0604020202020204" pitchFamily="34" charset="0"/>
              <a:cs typeface="Arial" panose="020B0604020202020204" pitchFamily="34" charset="0"/>
            </a:endParaRPr>
          </a:p>
        </p:txBody>
      </p:sp>
      <p:sp>
        <p:nvSpPr>
          <p:cNvPr id="5" name="Content Placeholder 4">
            <a:extLst>
              <a:ext uri="{FF2B5EF4-FFF2-40B4-BE49-F238E27FC236}">
                <a16:creationId xmlns:a16="http://schemas.microsoft.com/office/drawing/2014/main" id="{C594638D-C17F-D749-9360-E2332845D248}"/>
              </a:ext>
            </a:extLst>
          </p:cNvPr>
          <p:cNvSpPr>
            <a:spLocks noGrp="1"/>
          </p:cNvSpPr>
          <p:nvPr>
            <p:ph idx="1"/>
          </p:nvPr>
        </p:nvSpPr>
        <p:spPr>
          <a:xfrm>
            <a:off x="431999" y="1533669"/>
            <a:ext cx="8425667" cy="4469930"/>
          </a:xfrm>
        </p:spPr>
        <p:txBody>
          <a:bodyPr>
            <a:normAutofit/>
          </a:bodyPr>
          <a:lstStyle/>
          <a:p>
            <a:pPr marL="0" indent="0">
              <a:spcBef>
                <a:spcPts val="300"/>
              </a:spcBef>
              <a:spcAft>
                <a:spcPts val="300"/>
              </a:spcAft>
              <a:buNone/>
            </a:pPr>
            <a:r>
              <a:rPr lang="en-GB" sz="2000" b="1">
                <a:solidFill>
                  <a:schemeClr val="tx2"/>
                </a:solidFill>
                <a:latin typeface="Arial" panose="020B0604020202020204" pitchFamily="34" charset="0"/>
                <a:cs typeface="Arial" panose="020B0604020202020204" pitchFamily="34" charset="0"/>
              </a:rPr>
              <a:t>The NHS is traditionally data-rich, but the challenge is to be able to access and use it intelligently.</a:t>
            </a:r>
          </a:p>
          <a:p>
            <a:pPr marL="0" indent="0">
              <a:spcBef>
                <a:spcPts val="300"/>
              </a:spcBef>
              <a:spcAft>
                <a:spcPts val="300"/>
              </a:spcAft>
              <a:buNone/>
            </a:pPr>
            <a:endParaRPr lang="en-GB" sz="2000">
              <a:latin typeface="Arial"/>
            </a:endParaRPr>
          </a:p>
          <a:p>
            <a:pPr marL="342900" indent="-342900">
              <a:spcBef>
                <a:spcPts val="300"/>
              </a:spcBef>
              <a:spcAft>
                <a:spcPts val="300"/>
              </a:spcAft>
              <a:buFont typeface="Arial" panose="020B0604020202020204" pitchFamily="34" charset="0"/>
              <a:buChar char="•"/>
            </a:pPr>
            <a:r>
              <a:rPr lang="en-GB" sz="2000">
                <a:solidFill>
                  <a:schemeClr val="tx2"/>
                </a:solidFill>
                <a:latin typeface="Arial" panose="020B0604020202020204" pitchFamily="34" charset="0"/>
                <a:cs typeface="Arial" panose="020B0604020202020204" pitchFamily="34" charset="0"/>
              </a:rPr>
              <a:t>There is a </a:t>
            </a:r>
            <a:r>
              <a:rPr lang="en-GB" sz="2000">
                <a:solidFill>
                  <a:srgbClr val="4472C4"/>
                </a:solidFill>
                <a:latin typeface="Arial" panose="020B0604020202020204" pitchFamily="34" charset="0"/>
                <a:cs typeface="Arial" panose="020B0604020202020204" pitchFamily="34" charset="0"/>
              </a:rPr>
              <a:t>national data </a:t>
            </a:r>
            <a:r>
              <a:rPr lang="en-GB" sz="2000">
                <a:solidFill>
                  <a:schemeClr val="tx2"/>
                </a:solidFill>
                <a:latin typeface="Arial" panose="020B0604020202020204" pitchFamily="34" charset="0"/>
                <a:cs typeface="Arial" panose="020B0604020202020204" pitchFamily="34" charset="0"/>
              </a:rPr>
              <a:t>ask</a:t>
            </a:r>
          </a:p>
          <a:p>
            <a:pPr marL="342900" indent="-342900">
              <a:spcBef>
                <a:spcPts val="300"/>
              </a:spcBef>
              <a:spcAft>
                <a:spcPts val="300"/>
              </a:spcAft>
              <a:buFont typeface="Arial" panose="020B0604020202020204" pitchFamily="34" charset="0"/>
              <a:buChar char="•"/>
            </a:pPr>
            <a:r>
              <a:rPr lang="en-GB" sz="2000">
                <a:solidFill>
                  <a:schemeClr val="tx2"/>
                </a:solidFill>
                <a:latin typeface="Arial" panose="020B0604020202020204" pitchFamily="34" charset="0"/>
                <a:cs typeface="Arial" panose="020B0604020202020204" pitchFamily="34" charset="0"/>
              </a:rPr>
              <a:t>You will want more granular </a:t>
            </a:r>
            <a:r>
              <a:rPr lang="en-GB" sz="2000">
                <a:solidFill>
                  <a:srgbClr val="4472C4"/>
                </a:solidFill>
                <a:latin typeface="Arial" panose="020B0604020202020204" pitchFamily="34" charset="0"/>
                <a:cs typeface="Arial" panose="020B0604020202020204" pitchFamily="34" charset="0"/>
              </a:rPr>
              <a:t>local data</a:t>
            </a:r>
          </a:p>
        </p:txBody>
      </p:sp>
      <p:pic>
        <p:nvPicPr>
          <p:cNvPr id="4" name="Picture 3">
            <a:extLst>
              <a:ext uri="{FF2B5EF4-FFF2-40B4-BE49-F238E27FC236}">
                <a16:creationId xmlns:a16="http://schemas.microsoft.com/office/drawing/2014/main" id="{27E321F2-696F-D069-6757-9B842B3FA486}"/>
              </a:ext>
            </a:extLst>
          </p:cNvPr>
          <p:cNvPicPr>
            <a:picLocks noChangeAspect="1"/>
          </p:cNvPicPr>
          <p:nvPr/>
        </p:nvPicPr>
        <p:blipFill>
          <a:blip r:embed="rId3"/>
          <a:stretch>
            <a:fillRect/>
          </a:stretch>
        </p:blipFill>
        <p:spPr>
          <a:xfrm>
            <a:off x="8955822" y="917969"/>
            <a:ext cx="2880332" cy="1990655"/>
          </a:xfrm>
          <a:prstGeom prst="rect">
            <a:avLst/>
          </a:prstGeom>
        </p:spPr>
      </p:pic>
      <p:pic>
        <p:nvPicPr>
          <p:cNvPr id="2" name="Picture 1">
            <a:extLst>
              <a:ext uri="{FF2B5EF4-FFF2-40B4-BE49-F238E27FC236}">
                <a16:creationId xmlns:a16="http://schemas.microsoft.com/office/drawing/2014/main" id="{CCC616D9-18E5-F248-564D-3195B042F852}"/>
              </a:ext>
            </a:extLst>
          </p:cNvPr>
          <p:cNvPicPr>
            <a:picLocks noChangeAspect="1"/>
          </p:cNvPicPr>
          <p:nvPr/>
        </p:nvPicPr>
        <p:blipFill>
          <a:blip r:embed="rId4"/>
          <a:stretch>
            <a:fillRect/>
          </a:stretch>
        </p:blipFill>
        <p:spPr>
          <a:xfrm>
            <a:off x="431999" y="3355822"/>
            <a:ext cx="3301368" cy="2884260"/>
          </a:xfrm>
          <a:prstGeom prst="rect">
            <a:avLst/>
          </a:prstGeom>
        </p:spPr>
      </p:pic>
      <p:graphicFrame>
        <p:nvGraphicFramePr>
          <p:cNvPr id="3" name="Diagram 2">
            <a:extLst>
              <a:ext uri="{FF2B5EF4-FFF2-40B4-BE49-F238E27FC236}">
                <a16:creationId xmlns:a16="http://schemas.microsoft.com/office/drawing/2014/main" id="{778BBA15-E85E-ADF9-D514-52E3D3192070}"/>
              </a:ext>
            </a:extLst>
          </p:cNvPr>
          <p:cNvGraphicFramePr/>
          <p:nvPr>
            <p:extLst>
              <p:ext uri="{D42A27DB-BD31-4B8C-83A1-F6EECF244321}">
                <p14:modId xmlns:p14="http://schemas.microsoft.com/office/powerpoint/2010/main" val="3506080200"/>
              </p:ext>
            </p:extLst>
          </p:nvPr>
        </p:nvGraphicFramePr>
        <p:xfrm>
          <a:off x="4754879" y="3028833"/>
          <a:ext cx="6643853" cy="372281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418343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EF558-3CEB-75D4-D71A-5E4E75292D9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76C277E-9BE0-B3F5-B6FD-FF18B570A08A}"/>
              </a:ext>
            </a:extLst>
          </p:cNvPr>
          <p:cNvSpPr>
            <a:spLocks noGrp="1"/>
          </p:cNvSpPr>
          <p:nvPr>
            <p:ph sz="quarter" idx="10"/>
          </p:nvPr>
        </p:nvSpPr>
        <p:spPr/>
        <p:txBody>
          <a:bodyPr/>
          <a:lstStyle/>
          <a:p>
            <a:endParaRPr lang="en-GB"/>
          </a:p>
        </p:txBody>
      </p:sp>
      <p:pic>
        <p:nvPicPr>
          <p:cNvPr id="4" name="Picture 3">
            <a:extLst>
              <a:ext uri="{FF2B5EF4-FFF2-40B4-BE49-F238E27FC236}">
                <a16:creationId xmlns:a16="http://schemas.microsoft.com/office/drawing/2014/main" id="{053EB136-9099-EA0B-0A01-A5E142961A2F}"/>
              </a:ext>
            </a:extLst>
          </p:cNvPr>
          <p:cNvPicPr>
            <a:picLocks noChangeAspect="1"/>
          </p:cNvPicPr>
          <p:nvPr/>
        </p:nvPicPr>
        <p:blipFill>
          <a:blip r:embed="rId3"/>
          <a:stretch>
            <a:fillRect/>
          </a:stretch>
        </p:blipFill>
        <p:spPr>
          <a:xfrm>
            <a:off x="0" y="72189"/>
            <a:ext cx="12161806" cy="6713621"/>
          </a:xfrm>
          <a:prstGeom prst="rect">
            <a:avLst/>
          </a:prstGeom>
        </p:spPr>
      </p:pic>
    </p:spTree>
    <p:extLst>
      <p:ext uri="{BB962C8B-B14F-4D97-AF65-F5344CB8AC3E}">
        <p14:creationId xmlns:p14="http://schemas.microsoft.com/office/powerpoint/2010/main" val="29962618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4">
            <a:extLst>
              <a:ext uri="{FF2B5EF4-FFF2-40B4-BE49-F238E27FC236}">
                <a16:creationId xmlns:a16="http://schemas.microsoft.com/office/drawing/2014/main" id="{38CD63A1-340F-AF47-BC76-77C1B8EFAD07}"/>
              </a:ext>
            </a:extLst>
          </p:cNvPr>
          <p:cNvSpPr>
            <a:spLocks noGrp="1"/>
          </p:cNvSpPr>
          <p:nvPr>
            <p:ph type="title"/>
          </p:nvPr>
        </p:nvSpPr>
        <p:spPr>
          <a:xfrm>
            <a:off x="432000" y="432000"/>
            <a:ext cx="11404154" cy="865186"/>
          </a:xfrm>
        </p:spPr>
        <p:txBody>
          <a:bodyPr/>
          <a:lstStyle/>
          <a:p>
            <a:r>
              <a:rPr lang="en-GB">
                <a:latin typeface="Arial" panose="020B0604020202020204" pitchFamily="34" charset="0"/>
                <a:cs typeface="Arial" panose="020B0604020202020204" pitchFamily="34" charset="0"/>
              </a:rPr>
              <a:t>Data Specification</a:t>
            </a:r>
          </a:p>
        </p:txBody>
      </p:sp>
      <p:sp>
        <p:nvSpPr>
          <p:cNvPr id="5" name="Content Placeholder 4">
            <a:extLst>
              <a:ext uri="{FF2B5EF4-FFF2-40B4-BE49-F238E27FC236}">
                <a16:creationId xmlns:a16="http://schemas.microsoft.com/office/drawing/2014/main" id="{C594638D-C17F-D749-9360-E2332845D248}"/>
              </a:ext>
            </a:extLst>
          </p:cNvPr>
          <p:cNvSpPr>
            <a:spLocks noGrp="1"/>
          </p:cNvSpPr>
          <p:nvPr>
            <p:ph idx="1"/>
          </p:nvPr>
        </p:nvSpPr>
        <p:spPr>
          <a:xfrm>
            <a:off x="431999" y="1348831"/>
            <a:ext cx="10788995" cy="5077170"/>
          </a:xfrm>
        </p:spPr>
        <p:txBody>
          <a:bodyPr>
            <a:normAutofit fontScale="77500" lnSpcReduction="20000"/>
          </a:bodyPr>
          <a:lstStyle/>
          <a:p>
            <a:pPr algn="just">
              <a:lnSpc>
                <a:spcPct val="107000"/>
              </a:lnSpc>
              <a:spcAft>
                <a:spcPts val="800"/>
              </a:spcAft>
            </a:pPr>
            <a:r>
              <a:rPr lang="en-GB" sz="2000" b="1">
                <a:solidFill>
                  <a:schemeClr val="tx2"/>
                </a:solidFill>
                <a:latin typeface="Arial" panose="020B0604020202020204" pitchFamily="34" charset="0"/>
                <a:cs typeface="Arial" panose="020B0604020202020204" pitchFamily="34" charset="0"/>
              </a:rPr>
              <a:t>Aggregate and Patient Level section</a:t>
            </a:r>
            <a:r>
              <a:rPr lang="en-GB" sz="2000">
                <a:solidFill>
                  <a:schemeClr val="tx2"/>
                </a:solidFill>
                <a:latin typeface="Arial" panose="020B0604020202020204" pitchFamily="34" charset="0"/>
                <a:cs typeface="Arial" panose="020B0604020202020204" pitchFamily="34" charset="0"/>
              </a:rPr>
              <a:t>s:</a:t>
            </a:r>
          </a:p>
          <a:p>
            <a:pPr algn="just">
              <a:lnSpc>
                <a:spcPct val="107000"/>
              </a:lnSpc>
              <a:spcAft>
                <a:spcPts val="800"/>
              </a:spcAft>
            </a:pPr>
            <a:r>
              <a:rPr lang="en-GB" sz="2000">
                <a:solidFill>
                  <a:schemeClr val="tx2"/>
                </a:solidFill>
                <a:latin typeface="Arial" panose="020B0604020202020204" pitchFamily="34" charset="0"/>
                <a:cs typeface="Arial" panose="020B0604020202020204" pitchFamily="34" charset="0"/>
              </a:rPr>
              <a:t>Aggregate – counts of patients with a recorded smoking status</a:t>
            </a:r>
          </a:p>
          <a:p>
            <a:pPr algn="just">
              <a:lnSpc>
                <a:spcPct val="107000"/>
              </a:lnSpc>
              <a:spcAft>
                <a:spcPts val="800"/>
              </a:spcAft>
            </a:pPr>
            <a:r>
              <a:rPr lang="en-GB" sz="2000">
                <a:solidFill>
                  <a:schemeClr val="tx2"/>
                </a:solidFill>
                <a:latin typeface="Arial" panose="020B0604020202020204" pitchFamily="34" charset="0"/>
                <a:cs typeface="Arial" panose="020B0604020202020204" pitchFamily="34" charset="0"/>
              </a:rPr>
              <a:t>Patient Level metrics – all (including those not referred who are smokers or e-cig users)</a:t>
            </a:r>
          </a:p>
          <a:p>
            <a:pPr marL="742950" lvl="1" indent="-285750" algn="just">
              <a:lnSpc>
                <a:spcPct val="107000"/>
              </a:lnSpc>
              <a:spcAft>
                <a:spcPts val="800"/>
              </a:spcAft>
              <a:buFont typeface="Arial" panose="020B0604020202020204" pitchFamily="34" charset="0"/>
              <a:buChar char="•"/>
            </a:pPr>
            <a:r>
              <a:rPr lang="en-GB" sz="2000">
                <a:solidFill>
                  <a:schemeClr val="tx2"/>
                </a:solidFill>
                <a:latin typeface="Arial" panose="020B0604020202020204" pitchFamily="34" charset="0"/>
                <a:cs typeface="Arial" panose="020B0604020202020204" pitchFamily="34" charset="0"/>
              </a:rPr>
              <a:t>Demographics (age, gender, ethnicity and location)</a:t>
            </a:r>
          </a:p>
          <a:p>
            <a:pPr marL="742950" lvl="1" indent="-285750" algn="just">
              <a:lnSpc>
                <a:spcPct val="107000"/>
              </a:lnSpc>
              <a:spcAft>
                <a:spcPts val="800"/>
              </a:spcAft>
              <a:buFont typeface="Arial" panose="020B0604020202020204" pitchFamily="34" charset="0"/>
              <a:buChar char="•"/>
            </a:pPr>
            <a:r>
              <a:rPr lang="en-GB" sz="2000">
                <a:solidFill>
                  <a:schemeClr val="tx2"/>
                </a:solidFill>
                <a:latin typeface="Arial" panose="020B0604020202020204" pitchFamily="34" charset="0"/>
                <a:cs typeface="Arial" panose="020B0604020202020204" pitchFamily="34" charset="0"/>
              </a:rPr>
              <a:t>Setting and why patients came to the hospital, e.g. an inpatient admission at an acute trust</a:t>
            </a:r>
          </a:p>
          <a:p>
            <a:pPr marL="742950" lvl="1" indent="-285750" algn="just">
              <a:lnSpc>
                <a:spcPct val="107000"/>
              </a:lnSpc>
              <a:spcAft>
                <a:spcPts val="800"/>
              </a:spcAft>
              <a:buFont typeface="Arial" panose="020B0604020202020204" pitchFamily="34" charset="0"/>
              <a:buChar char="•"/>
            </a:pPr>
            <a:r>
              <a:rPr lang="en-GB" sz="2000">
                <a:solidFill>
                  <a:schemeClr val="tx2"/>
                </a:solidFill>
                <a:latin typeface="Arial" panose="020B0604020202020204" pitchFamily="34" charset="0"/>
                <a:cs typeface="Arial" panose="020B0604020202020204" pitchFamily="34" charset="0"/>
              </a:rPr>
              <a:t>Details of this care episode (type, date, unique identifier)</a:t>
            </a:r>
          </a:p>
          <a:p>
            <a:pPr marL="742950" lvl="1" indent="-285750" algn="just">
              <a:lnSpc>
                <a:spcPct val="107000"/>
              </a:lnSpc>
              <a:spcAft>
                <a:spcPts val="800"/>
              </a:spcAft>
              <a:buFont typeface="Arial" panose="020B0604020202020204" pitchFamily="34" charset="0"/>
              <a:buChar char="•"/>
            </a:pPr>
            <a:r>
              <a:rPr lang="en-GB" sz="2000">
                <a:solidFill>
                  <a:schemeClr val="tx2"/>
                </a:solidFill>
                <a:latin typeface="Arial" panose="020B0604020202020204" pitchFamily="34" charset="0"/>
                <a:cs typeface="Arial" panose="020B0604020202020204" pitchFamily="34" charset="0"/>
              </a:rPr>
              <a:t>NHS Number – pseudonymised for use by NHSE</a:t>
            </a:r>
          </a:p>
          <a:p>
            <a:pPr marL="742950" lvl="1" indent="-285750" algn="just">
              <a:lnSpc>
                <a:spcPct val="107000"/>
              </a:lnSpc>
              <a:spcAft>
                <a:spcPts val="800"/>
              </a:spcAft>
              <a:buFont typeface="Arial" panose="020B0604020202020204" pitchFamily="34" charset="0"/>
              <a:buChar char="•"/>
            </a:pPr>
            <a:r>
              <a:rPr lang="en-GB" sz="2000">
                <a:solidFill>
                  <a:schemeClr val="tx2"/>
                </a:solidFill>
                <a:latin typeface="Arial" panose="020B0604020202020204" pitchFamily="34" charset="0"/>
                <a:cs typeface="Arial" panose="020B0604020202020204" pitchFamily="34" charset="0"/>
              </a:rPr>
              <a:t>Smoking status – at admission, booking or attendance (and delivery/36 weeks for maternity)</a:t>
            </a:r>
          </a:p>
          <a:p>
            <a:pPr algn="just">
              <a:lnSpc>
                <a:spcPct val="107000"/>
              </a:lnSpc>
              <a:spcAft>
                <a:spcPts val="800"/>
              </a:spcAft>
            </a:pPr>
            <a:r>
              <a:rPr lang="en-GB" sz="2000">
                <a:solidFill>
                  <a:schemeClr val="tx2"/>
                </a:solidFill>
                <a:latin typeface="Arial" panose="020B0604020202020204" pitchFamily="34" charset="0"/>
                <a:cs typeface="Arial" panose="020B0604020202020204" pitchFamily="34" charset="0"/>
              </a:rPr>
              <a:t>Patient Level metrics – those referred to the tobacco dependence service </a:t>
            </a:r>
          </a:p>
          <a:p>
            <a:pPr marL="742950" lvl="1" indent="-285750" algn="just">
              <a:lnSpc>
                <a:spcPct val="107000"/>
              </a:lnSpc>
              <a:spcAft>
                <a:spcPts val="800"/>
              </a:spcAft>
              <a:buFont typeface="Arial" panose="020B0604020202020204" pitchFamily="34" charset="0"/>
              <a:buChar char="•"/>
            </a:pPr>
            <a:r>
              <a:rPr lang="en-GB" sz="2000">
                <a:solidFill>
                  <a:schemeClr val="tx2"/>
                </a:solidFill>
                <a:latin typeface="Arial" panose="020B0604020202020204" pitchFamily="34" charset="0"/>
                <a:cs typeface="Arial" panose="020B0604020202020204" pitchFamily="34" charset="0"/>
              </a:rPr>
              <a:t>Whether patients were then seen by advisors and when</a:t>
            </a:r>
          </a:p>
          <a:p>
            <a:pPr marL="742950" lvl="1" indent="-285750" algn="just">
              <a:lnSpc>
                <a:spcPct val="107000"/>
              </a:lnSpc>
              <a:spcAft>
                <a:spcPts val="800"/>
              </a:spcAft>
              <a:buFont typeface="Arial" panose="020B0604020202020204" pitchFamily="34" charset="0"/>
              <a:buChar char="•"/>
            </a:pPr>
            <a:r>
              <a:rPr lang="en-GB" sz="2000">
                <a:solidFill>
                  <a:schemeClr val="tx2"/>
                </a:solidFill>
                <a:latin typeface="Arial" panose="020B0604020202020204" pitchFamily="34" charset="0"/>
                <a:cs typeface="Arial" panose="020B0604020202020204" pitchFamily="34" charset="0"/>
              </a:rPr>
              <a:t>The Tobacco Dependence Care Plan, i.e. the support they received or declined</a:t>
            </a:r>
          </a:p>
          <a:p>
            <a:pPr marL="742950" lvl="1" indent="-285750" algn="just">
              <a:lnSpc>
                <a:spcPct val="107000"/>
              </a:lnSpc>
              <a:spcAft>
                <a:spcPts val="800"/>
              </a:spcAft>
              <a:buFont typeface="Arial" panose="020B0604020202020204" pitchFamily="34" charset="0"/>
              <a:buChar char="•"/>
            </a:pPr>
            <a:r>
              <a:rPr lang="en-GB" sz="2000">
                <a:solidFill>
                  <a:schemeClr val="tx2"/>
                </a:solidFill>
                <a:latin typeface="Arial" panose="020B0604020202020204" pitchFamily="34" charset="0"/>
                <a:cs typeface="Arial" panose="020B0604020202020204" pitchFamily="34" charset="0"/>
              </a:rPr>
              <a:t>Pharmacotherapy used</a:t>
            </a:r>
          </a:p>
          <a:p>
            <a:pPr marL="742950" lvl="1" indent="-285750" algn="just">
              <a:lnSpc>
                <a:spcPct val="107000"/>
              </a:lnSpc>
              <a:spcAft>
                <a:spcPts val="800"/>
              </a:spcAft>
              <a:buFont typeface="Arial" panose="020B0604020202020204" pitchFamily="34" charset="0"/>
              <a:buChar char="•"/>
            </a:pPr>
            <a:r>
              <a:rPr lang="en-GB" sz="2000">
                <a:solidFill>
                  <a:schemeClr val="tx2"/>
                </a:solidFill>
                <a:latin typeface="Arial" panose="020B0604020202020204" pitchFamily="34" charset="0"/>
                <a:cs typeface="Arial" panose="020B0604020202020204" pitchFamily="34" charset="0"/>
              </a:rPr>
              <a:t>Whether they were referred on from the in-house service for further support elsewhere</a:t>
            </a:r>
          </a:p>
          <a:p>
            <a:pPr marL="742950" lvl="1" indent="-285750" algn="just">
              <a:lnSpc>
                <a:spcPct val="107000"/>
              </a:lnSpc>
              <a:spcAft>
                <a:spcPts val="800"/>
              </a:spcAft>
              <a:buFont typeface="Arial" panose="020B0604020202020204" pitchFamily="34" charset="0"/>
              <a:buChar char="•"/>
            </a:pPr>
            <a:r>
              <a:rPr lang="en-GB" sz="2000">
                <a:solidFill>
                  <a:schemeClr val="tx2"/>
                </a:solidFill>
                <a:latin typeface="Arial" panose="020B0604020202020204" pitchFamily="34" charset="0"/>
                <a:cs typeface="Arial" panose="020B0604020202020204" pitchFamily="34" charset="0"/>
              </a:rPr>
              <a:t>Outcome (28 days, 36 weeks, at delivery)</a:t>
            </a:r>
          </a:p>
        </p:txBody>
      </p:sp>
    </p:spTree>
    <p:extLst>
      <p:ext uri="{BB962C8B-B14F-4D97-AF65-F5344CB8AC3E}">
        <p14:creationId xmlns:p14="http://schemas.microsoft.com/office/powerpoint/2010/main" val="61710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4">
            <a:extLst>
              <a:ext uri="{FF2B5EF4-FFF2-40B4-BE49-F238E27FC236}">
                <a16:creationId xmlns:a16="http://schemas.microsoft.com/office/drawing/2014/main" id="{38CD63A1-340F-AF47-BC76-77C1B8EFAD07}"/>
              </a:ext>
            </a:extLst>
          </p:cNvPr>
          <p:cNvSpPr>
            <a:spLocks noGrp="1"/>
          </p:cNvSpPr>
          <p:nvPr>
            <p:ph type="title"/>
          </p:nvPr>
        </p:nvSpPr>
        <p:spPr>
          <a:xfrm>
            <a:off x="432000" y="432000"/>
            <a:ext cx="11404154" cy="865186"/>
          </a:xfrm>
        </p:spPr>
        <p:txBody>
          <a:bodyPr/>
          <a:lstStyle/>
          <a:p>
            <a:r>
              <a:rPr lang="en-GB">
                <a:latin typeface="Arial" panose="020B0604020202020204" pitchFamily="34" charset="0"/>
                <a:cs typeface="Arial" panose="020B0604020202020204" pitchFamily="34" charset="0"/>
              </a:rPr>
              <a:t>How to submit data</a:t>
            </a:r>
            <a:endParaRPr lang="en-GB" spc="-40">
              <a:latin typeface="Arial" panose="020B0604020202020204" pitchFamily="34" charset="0"/>
              <a:cs typeface="Arial" panose="020B0604020202020204" pitchFamily="34" charset="0"/>
            </a:endParaRPr>
          </a:p>
        </p:txBody>
      </p:sp>
      <p:sp>
        <p:nvSpPr>
          <p:cNvPr id="5" name="Content Placeholder 4">
            <a:extLst>
              <a:ext uri="{FF2B5EF4-FFF2-40B4-BE49-F238E27FC236}">
                <a16:creationId xmlns:a16="http://schemas.microsoft.com/office/drawing/2014/main" id="{C594638D-C17F-D749-9360-E2332845D248}"/>
              </a:ext>
            </a:extLst>
          </p:cNvPr>
          <p:cNvSpPr>
            <a:spLocks noGrp="1"/>
          </p:cNvSpPr>
          <p:nvPr>
            <p:ph idx="1"/>
          </p:nvPr>
        </p:nvSpPr>
        <p:spPr>
          <a:xfrm>
            <a:off x="431999" y="1348831"/>
            <a:ext cx="11404154" cy="5077170"/>
          </a:xfrm>
        </p:spPr>
        <p:txBody>
          <a:bodyPr>
            <a:normAutofit/>
          </a:bodyPr>
          <a:lstStyle/>
          <a:p>
            <a:r>
              <a:rPr lang="en-GB" sz="2000" b="1">
                <a:solidFill>
                  <a:schemeClr val="tx2"/>
                </a:solidFill>
                <a:latin typeface="Arial" panose="020B0604020202020204" pitchFamily="34" charset="0"/>
                <a:cs typeface="Arial" panose="020B0604020202020204" pitchFamily="34" charset="0"/>
              </a:rPr>
              <a:t>SDCS Portal:</a:t>
            </a:r>
          </a:p>
          <a:p>
            <a:pPr lvl="1"/>
            <a:r>
              <a:rPr lang="en-GB" sz="2000">
                <a:solidFill>
                  <a:schemeClr val="tx2"/>
                </a:solidFill>
                <a:latin typeface="Arial" panose="020B0604020202020204" pitchFamily="34" charset="0"/>
                <a:cs typeface="Arial" panose="020B0604020202020204" pitchFamily="34" charset="0"/>
              </a:rPr>
              <a:t>Download the submission template</a:t>
            </a:r>
          </a:p>
          <a:p>
            <a:pPr lvl="1"/>
            <a:r>
              <a:rPr lang="en-GB" sz="2000">
                <a:solidFill>
                  <a:schemeClr val="tx2"/>
                </a:solidFill>
                <a:latin typeface="Arial" panose="020B0604020202020204" pitchFamily="34" charset="0"/>
                <a:cs typeface="Arial" panose="020B0604020202020204" pitchFamily="34" charset="0"/>
              </a:rPr>
              <a:t>Enter data and upload within monthly submission window</a:t>
            </a:r>
          </a:p>
          <a:p>
            <a:pPr marL="457200" lvl="1" indent="0">
              <a:buNone/>
            </a:pPr>
            <a:endParaRPr lang="en-GB" sz="2000">
              <a:solidFill>
                <a:schemeClr val="tx2"/>
              </a:solidFill>
              <a:latin typeface="Arial" panose="020B0604020202020204" pitchFamily="34" charset="0"/>
              <a:cs typeface="Arial" panose="020B0604020202020204" pitchFamily="34" charset="0"/>
            </a:endParaRPr>
          </a:p>
          <a:p>
            <a:pPr indent="-228600"/>
            <a:r>
              <a:rPr lang="en-GB" sz="2000" b="1">
                <a:solidFill>
                  <a:schemeClr val="tx2"/>
                </a:solidFill>
                <a:latin typeface="Arial" panose="020B0604020202020204" pitchFamily="34" charset="0"/>
                <a:cs typeface="Arial" panose="020B0604020202020204" pitchFamily="34" charset="0"/>
              </a:rPr>
              <a:t>Preparing data:</a:t>
            </a:r>
          </a:p>
          <a:p>
            <a:pPr lvl="1"/>
            <a:r>
              <a:rPr lang="en-GB" sz="2000">
                <a:solidFill>
                  <a:schemeClr val="tx2"/>
                </a:solidFill>
                <a:latin typeface="Arial" panose="020B0604020202020204" pitchFamily="34" charset="0"/>
                <a:cs typeface="Arial" panose="020B0604020202020204" pitchFamily="34" charset="0"/>
              </a:rPr>
              <a:t>Involve Business Intelligence</a:t>
            </a:r>
          </a:p>
          <a:p>
            <a:pPr lvl="1"/>
            <a:r>
              <a:rPr lang="en-GB" sz="2000">
                <a:solidFill>
                  <a:schemeClr val="tx2"/>
                </a:solidFill>
                <a:latin typeface="Arial" panose="020B0604020202020204" pitchFamily="34" charset="0"/>
                <a:cs typeface="Arial" panose="020B0604020202020204" pitchFamily="34" charset="0"/>
              </a:rPr>
              <a:t>Record on EPR/PAS where possible</a:t>
            </a:r>
          </a:p>
          <a:p>
            <a:pPr lvl="1"/>
            <a:r>
              <a:rPr lang="en-GB" sz="2000">
                <a:solidFill>
                  <a:schemeClr val="tx2"/>
                </a:solidFill>
                <a:latin typeface="Arial" panose="020B0604020202020204" pitchFamily="34" charset="0"/>
                <a:cs typeface="Arial" panose="020B0604020202020204" pitchFamily="34" charset="0"/>
              </a:rPr>
              <a:t>Tip:  use intermediate spreadsheet</a:t>
            </a:r>
          </a:p>
          <a:p>
            <a:pPr lvl="1"/>
            <a:r>
              <a:rPr lang="en-GB" sz="2000">
                <a:solidFill>
                  <a:schemeClr val="tx2"/>
                </a:solidFill>
                <a:latin typeface="Arial" panose="020B0604020202020204" pitchFamily="34" charset="0"/>
                <a:cs typeface="Arial" panose="020B0604020202020204" pitchFamily="34" charset="0"/>
              </a:rPr>
              <a:t>Check validation (errors and warnings)</a:t>
            </a:r>
          </a:p>
          <a:p>
            <a:pPr lvl="1"/>
            <a:endParaRPr lang="en-GB" sz="2000">
              <a:solidFill>
                <a:schemeClr val="tx2"/>
              </a:solidFill>
              <a:latin typeface="Arial" panose="020B0604020202020204" pitchFamily="34" charset="0"/>
              <a:cs typeface="Arial" panose="020B0604020202020204" pitchFamily="34" charset="0"/>
            </a:endParaRPr>
          </a:p>
          <a:p>
            <a:pPr indent="-228600"/>
            <a:r>
              <a:rPr lang="en-GB" sz="2000" b="1">
                <a:solidFill>
                  <a:schemeClr val="tx2"/>
                </a:solidFill>
                <a:latin typeface="Arial" panose="020B0604020202020204" pitchFamily="34" charset="0"/>
                <a:cs typeface="Arial" panose="020B0604020202020204" pitchFamily="34" charset="0"/>
              </a:rPr>
              <a:t>Getting help:</a:t>
            </a:r>
          </a:p>
          <a:p>
            <a:pPr lvl="1"/>
            <a:r>
              <a:rPr lang="en-GB" sz="2000">
                <a:solidFill>
                  <a:schemeClr val="tx2"/>
                </a:solidFill>
                <a:latin typeface="Arial" panose="020B0604020202020204" pitchFamily="34" charset="0"/>
                <a:cs typeface="Arial" panose="020B0604020202020204" pitchFamily="34" charset="0"/>
              </a:rPr>
              <a:t>Future NHS Workspace and Tobacco Data pages</a:t>
            </a:r>
          </a:p>
          <a:p>
            <a:pPr lvl="1"/>
            <a:r>
              <a:rPr lang="en-GB" sz="2000">
                <a:solidFill>
                  <a:schemeClr val="tx2"/>
                </a:solidFill>
                <a:latin typeface="Arial" panose="020B0604020202020204" pitchFamily="34" charset="0"/>
                <a:cs typeface="Arial" panose="020B0604020202020204" pitchFamily="34" charset="0"/>
              </a:rPr>
              <a:t>Use guidance &amp; FAQs</a:t>
            </a:r>
          </a:p>
          <a:p>
            <a:pPr lvl="1"/>
            <a:r>
              <a:rPr lang="en-GB" sz="2000">
                <a:solidFill>
                  <a:schemeClr val="tx2"/>
                </a:solidFill>
                <a:latin typeface="Arial" panose="020B0604020202020204" pitchFamily="34" charset="0"/>
                <a:cs typeface="Arial" panose="020B0604020202020204" pitchFamily="34" charset="0"/>
              </a:rPr>
              <a:t>Ask for help – Futures or tobacco email (england.tobacco-prevention@nhs.net)</a:t>
            </a:r>
          </a:p>
          <a:p>
            <a:pPr lvl="1"/>
            <a:endParaRPr lang="en-GB" sz="2000"/>
          </a:p>
        </p:txBody>
      </p:sp>
      <p:graphicFrame>
        <p:nvGraphicFramePr>
          <p:cNvPr id="8" name="Diagram 7">
            <a:extLst>
              <a:ext uri="{FF2B5EF4-FFF2-40B4-BE49-F238E27FC236}">
                <a16:creationId xmlns:a16="http://schemas.microsoft.com/office/drawing/2014/main" id="{E53EF435-2863-5038-0F39-455DBF56E046}"/>
              </a:ext>
            </a:extLst>
          </p:cNvPr>
          <p:cNvGraphicFramePr/>
          <p:nvPr>
            <p:extLst>
              <p:ext uri="{D42A27DB-BD31-4B8C-83A1-F6EECF244321}">
                <p14:modId xmlns:p14="http://schemas.microsoft.com/office/powerpoint/2010/main" val="1712994218"/>
              </p:ext>
            </p:extLst>
          </p:nvPr>
        </p:nvGraphicFramePr>
        <p:xfrm>
          <a:off x="6276703" y="959395"/>
          <a:ext cx="7247708" cy="46941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209502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4">
            <a:extLst>
              <a:ext uri="{FF2B5EF4-FFF2-40B4-BE49-F238E27FC236}">
                <a16:creationId xmlns:a16="http://schemas.microsoft.com/office/drawing/2014/main" id="{38CD63A1-340F-AF47-BC76-77C1B8EFAD07}"/>
              </a:ext>
            </a:extLst>
          </p:cNvPr>
          <p:cNvSpPr>
            <a:spLocks noGrp="1"/>
          </p:cNvSpPr>
          <p:nvPr>
            <p:ph type="title"/>
          </p:nvPr>
        </p:nvSpPr>
        <p:spPr>
          <a:xfrm>
            <a:off x="432000" y="432000"/>
            <a:ext cx="11404154" cy="865186"/>
          </a:xfrm>
        </p:spPr>
        <p:txBody>
          <a:bodyPr/>
          <a:lstStyle/>
          <a:p>
            <a:r>
              <a:rPr lang="en-GB"/>
              <a:t>Useful resources / links</a:t>
            </a:r>
            <a:endParaRPr lang="en-GB" spc="-40"/>
          </a:p>
        </p:txBody>
      </p:sp>
      <p:sp>
        <p:nvSpPr>
          <p:cNvPr id="5" name="Content Placeholder 4">
            <a:extLst>
              <a:ext uri="{FF2B5EF4-FFF2-40B4-BE49-F238E27FC236}">
                <a16:creationId xmlns:a16="http://schemas.microsoft.com/office/drawing/2014/main" id="{C594638D-C17F-D749-9360-E2332845D248}"/>
              </a:ext>
            </a:extLst>
          </p:cNvPr>
          <p:cNvSpPr>
            <a:spLocks noGrp="1"/>
          </p:cNvSpPr>
          <p:nvPr>
            <p:ph idx="1"/>
          </p:nvPr>
        </p:nvSpPr>
        <p:spPr>
          <a:xfrm>
            <a:off x="432000" y="1372161"/>
            <a:ext cx="11088000" cy="5147392"/>
          </a:xfrm>
        </p:spPr>
        <p:txBody>
          <a:bodyPr>
            <a:noAutofit/>
          </a:bodyPr>
          <a:lstStyle/>
          <a:p>
            <a:pPr>
              <a:lnSpc>
                <a:spcPct val="100000"/>
              </a:lnSpc>
              <a:spcAft>
                <a:spcPts val="1200"/>
              </a:spcAft>
              <a:buClr>
                <a:schemeClr val="accent6"/>
              </a:buClr>
            </a:pPr>
            <a:r>
              <a:rPr lang="en-GB" sz="1800"/>
              <a:t>Support materials include the data specification, guidance document, FAQs, SDCS walk-through video, recordings of previous webinars, Information Governance documentation and legal Directions.</a:t>
            </a:r>
          </a:p>
          <a:p>
            <a:pPr>
              <a:lnSpc>
                <a:spcPct val="100000"/>
              </a:lnSpc>
              <a:spcAft>
                <a:spcPts val="1200"/>
              </a:spcAft>
              <a:buClr>
                <a:schemeClr val="accent6"/>
              </a:buClr>
            </a:pPr>
            <a:r>
              <a:rPr lang="en-GB" sz="1800"/>
              <a:t>Tobacco Dependence Data Collection: </a:t>
            </a:r>
            <a:r>
              <a:rPr lang="en-GB" sz="1800">
                <a:hlinkClick r:id="rId3"/>
              </a:rPr>
              <a:t>https://digital.nhs.uk/data-and-information/data-collections-and-data-sets/data-collections/tobacco-dependence</a:t>
            </a:r>
            <a:r>
              <a:rPr lang="en-GB" sz="1800"/>
              <a:t> </a:t>
            </a:r>
          </a:p>
          <a:p>
            <a:pPr>
              <a:lnSpc>
                <a:spcPct val="100000"/>
              </a:lnSpc>
              <a:spcAft>
                <a:spcPts val="1200"/>
              </a:spcAft>
              <a:buClr>
                <a:schemeClr val="accent6"/>
              </a:buClr>
            </a:pPr>
            <a:r>
              <a:rPr lang="en-GB" sz="1800"/>
              <a:t>NHS England Prevention Programme: </a:t>
            </a:r>
            <a:r>
              <a:rPr lang="en-GB" sz="1800">
                <a:hlinkClick r:id="rId4"/>
              </a:rPr>
              <a:t>https://www.england.nhs.uk/ourwork/prevention/</a:t>
            </a:r>
            <a:endParaRPr lang="en-GB" sz="1800"/>
          </a:p>
          <a:p>
            <a:pPr>
              <a:lnSpc>
                <a:spcPct val="100000"/>
              </a:lnSpc>
              <a:spcAft>
                <a:spcPts val="1200"/>
              </a:spcAft>
              <a:buClr>
                <a:schemeClr val="accent6"/>
              </a:buClr>
            </a:pPr>
            <a:r>
              <a:rPr lang="en-GB" sz="1800">
                <a:effectLst/>
                <a:latin typeface="Arial" panose="020B0604020202020204" pitchFamily="34" charset="0"/>
                <a:ea typeface="Calibri" panose="020F0502020204030204" pitchFamily="34" charset="0"/>
              </a:rPr>
              <a:t>Tobacco Dependence treatment services pages on Futures: </a:t>
            </a:r>
            <a:r>
              <a:rPr lang="en-GB" sz="1800" u="sng">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5"/>
              </a:rPr>
              <a:t>https://future.nhs.uk/NHSpp/view?objectId=18882736</a:t>
            </a:r>
            <a:r>
              <a:rPr lang="en-GB" sz="1800">
                <a:effectLst/>
                <a:latin typeface="Arial" panose="020B0604020202020204" pitchFamily="34" charset="0"/>
                <a:ea typeface="Calibri" panose="020F0502020204030204" pitchFamily="34" charset="0"/>
              </a:rPr>
              <a:t> </a:t>
            </a:r>
            <a:endParaRPr lang="en-GB" sz="1800"/>
          </a:p>
          <a:p>
            <a:pPr>
              <a:spcAft>
                <a:spcPts val="600"/>
              </a:spcAft>
            </a:pPr>
            <a:r>
              <a:rPr lang="en-GB" sz="1800">
                <a:latin typeface="Arial" panose="020B0604020202020204" pitchFamily="34" charset="0"/>
                <a:cs typeface="Arial" panose="020B0604020202020204" pitchFamily="34" charset="0"/>
              </a:rPr>
              <a:t>SDCS: </a:t>
            </a:r>
            <a:r>
              <a:rPr lang="en-GB" sz="1800">
                <a:latin typeface="Arial" panose="020B0604020202020204" pitchFamily="34" charset="0"/>
                <a:cs typeface="Arial" panose="020B0604020202020204" pitchFamily="34" charset="0"/>
                <a:hlinkClick r:id="rId6"/>
              </a:rPr>
              <a:t>https://datacollection.sdcs.digital.nhs.uk/</a:t>
            </a:r>
            <a:r>
              <a:rPr lang="en-GB" sz="1800">
                <a:latin typeface="Arial" panose="020B0604020202020204" pitchFamily="34" charset="0"/>
                <a:cs typeface="Arial" panose="020B0604020202020204" pitchFamily="34" charset="0"/>
              </a:rPr>
              <a:t> </a:t>
            </a:r>
          </a:p>
          <a:p>
            <a:pPr lvl="0"/>
            <a:r>
              <a:rPr lang="en-GB" sz="1800" kern="100">
                <a:effectLst/>
                <a:latin typeface="Arial" panose="020B0604020202020204" pitchFamily="34" charset="0"/>
                <a:ea typeface="Calibri" panose="020F0502020204030204" pitchFamily="34" charset="0"/>
                <a:cs typeface="Times New Roman" panose="02020603050405020304" pitchFamily="18" charset="0"/>
              </a:rPr>
              <a:t>DQMI Dashboard (via the Tobacco dashboard or directly via the NHSE website): </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p>
            <a:r>
              <a:rPr lang="en-GB" sz="1800" u="sng">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7"/>
              </a:rPr>
              <a:t>https://digital.nhs.uk/data-and-information/data-tools-and-services/data-services/data-quality#updates</a:t>
            </a:r>
            <a:endParaRPr lang="en-GB" sz="1800">
              <a:latin typeface="Arial" panose="020B0604020202020204" pitchFamily="34" charset="0"/>
              <a:cs typeface="Arial" panose="020B0604020202020204" pitchFamily="34" charset="0"/>
            </a:endParaRPr>
          </a:p>
          <a:p>
            <a:pPr>
              <a:spcAft>
                <a:spcPts val="600"/>
              </a:spcAft>
            </a:pPr>
            <a:endParaRPr lang="en-GB" sz="1800">
              <a:latin typeface="Arial" panose="020B0604020202020204" pitchFamily="34" charset="0"/>
              <a:cs typeface="Arial" panose="020B0604020202020204" pitchFamily="34" charset="0"/>
            </a:endParaRPr>
          </a:p>
          <a:p>
            <a:pPr>
              <a:spcAft>
                <a:spcPts val="600"/>
              </a:spcAft>
            </a:pPr>
            <a:r>
              <a:rPr lang="en-GB" sz="1800">
                <a:latin typeface="Arial" panose="020B0604020202020204" pitchFamily="34" charset="0"/>
                <a:cs typeface="Arial" panose="020B0604020202020204" pitchFamily="34" charset="0"/>
              </a:rPr>
              <a:t>NHS Digital Data Collections team: </a:t>
            </a:r>
            <a:r>
              <a:rPr lang="en-GB" sz="1800">
                <a:latin typeface="Arial" panose="020B0604020202020204" pitchFamily="34" charset="0"/>
                <a:cs typeface="Arial" panose="020B0604020202020204" pitchFamily="34" charset="0"/>
                <a:hlinkClick r:id="rId8"/>
              </a:rPr>
              <a:t>data.collections@nhs.net</a:t>
            </a:r>
            <a:r>
              <a:rPr lang="en-GB" sz="1800">
                <a:latin typeface="Arial" panose="020B0604020202020204" pitchFamily="34" charset="0"/>
                <a:cs typeface="Arial" panose="020B0604020202020204" pitchFamily="34" charset="0"/>
              </a:rPr>
              <a:t>  </a:t>
            </a:r>
          </a:p>
          <a:p>
            <a:pPr>
              <a:spcAft>
                <a:spcPts val="600"/>
              </a:spcAft>
            </a:pPr>
            <a:r>
              <a:rPr lang="en-GB" sz="1800">
                <a:latin typeface="Arial" panose="020B0604020202020204" pitchFamily="34" charset="0"/>
                <a:cs typeface="Arial" panose="020B0604020202020204" pitchFamily="34" charset="0"/>
              </a:rPr>
              <a:t>National programme: </a:t>
            </a:r>
            <a:r>
              <a:rPr lang="en-GB" sz="1800">
                <a:latin typeface="Arial" panose="020B0604020202020204" pitchFamily="34" charset="0"/>
                <a:cs typeface="Arial" panose="020B0604020202020204" pitchFamily="34" charset="0"/>
                <a:hlinkClick r:id="rId9"/>
              </a:rPr>
              <a:t>england.tobacco-prevention@nhs.net</a:t>
            </a:r>
            <a:r>
              <a:rPr lang="en-GB" sz="1800">
                <a:latin typeface="Arial" panose="020B0604020202020204" pitchFamily="34" charset="0"/>
                <a:cs typeface="Arial" panose="020B0604020202020204" pitchFamily="34" charset="0"/>
              </a:rPr>
              <a:t> </a:t>
            </a:r>
          </a:p>
          <a:p>
            <a:pPr>
              <a:lnSpc>
                <a:spcPct val="100000"/>
              </a:lnSpc>
              <a:spcAft>
                <a:spcPts val="1200"/>
              </a:spcAft>
              <a:buClr>
                <a:schemeClr val="accent6"/>
              </a:buClr>
            </a:pPr>
            <a:endParaRPr lang="en-GB" sz="2400"/>
          </a:p>
        </p:txBody>
      </p:sp>
    </p:spTree>
    <p:extLst>
      <p:ext uri="{BB962C8B-B14F-4D97-AF65-F5344CB8AC3E}">
        <p14:creationId xmlns:p14="http://schemas.microsoft.com/office/powerpoint/2010/main" val="524160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4">
            <a:extLst>
              <a:ext uri="{FF2B5EF4-FFF2-40B4-BE49-F238E27FC236}">
                <a16:creationId xmlns:a16="http://schemas.microsoft.com/office/drawing/2014/main" id="{38CD63A1-340F-AF47-BC76-77C1B8EFAD07}"/>
              </a:ext>
            </a:extLst>
          </p:cNvPr>
          <p:cNvSpPr>
            <a:spLocks noGrp="1"/>
          </p:cNvSpPr>
          <p:nvPr>
            <p:ph type="title"/>
          </p:nvPr>
        </p:nvSpPr>
        <p:spPr>
          <a:xfrm>
            <a:off x="432000" y="432000"/>
            <a:ext cx="11404154" cy="865186"/>
          </a:xfrm>
        </p:spPr>
        <p:txBody>
          <a:bodyPr>
            <a:normAutofit/>
          </a:bodyPr>
          <a:lstStyle/>
          <a:p>
            <a:r>
              <a:rPr lang="en-GB">
                <a:latin typeface="Arial" panose="020B0604020202020204" pitchFamily="34" charset="0"/>
                <a:cs typeface="Arial" panose="020B0604020202020204" pitchFamily="34" charset="0"/>
              </a:rPr>
              <a:t>Part 2: Make the Data work for You</a:t>
            </a:r>
            <a:endParaRPr lang="en-GB" spc="-40">
              <a:latin typeface="Arial" panose="020B0604020202020204" pitchFamily="34" charset="0"/>
              <a:cs typeface="Arial" panose="020B0604020202020204" pitchFamily="34" charset="0"/>
            </a:endParaRPr>
          </a:p>
        </p:txBody>
      </p:sp>
      <p:sp>
        <p:nvSpPr>
          <p:cNvPr id="5" name="Content Placeholder 4">
            <a:extLst>
              <a:ext uri="{FF2B5EF4-FFF2-40B4-BE49-F238E27FC236}">
                <a16:creationId xmlns:a16="http://schemas.microsoft.com/office/drawing/2014/main" id="{C594638D-C17F-D749-9360-E2332845D248}"/>
              </a:ext>
            </a:extLst>
          </p:cNvPr>
          <p:cNvSpPr>
            <a:spLocks noGrp="1"/>
          </p:cNvSpPr>
          <p:nvPr>
            <p:ph idx="1"/>
          </p:nvPr>
        </p:nvSpPr>
        <p:spPr>
          <a:xfrm>
            <a:off x="431999" y="1348831"/>
            <a:ext cx="11037190" cy="865186"/>
          </a:xfrm>
        </p:spPr>
        <p:txBody>
          <a:bodyPr>
            <a:normAutofit/>
          </a:bodyPr>
          <a:lstStyle/>
          <a:p>
            <a:r>
              <a:rPr lang="en-GB" sz="2000" b="1">
                <a:solidFill>
                  <a:schemeClr val="accent1"/>
                </a:solidFill>
                <a:latin typeface="Arial" panose="020B0604020202020204" pitchFamily="34" charset="0"/>
                <a:cs typeface="Arial" panose="020B0604020202020204" pitchFamily="34" charset="0"/>
              </a:rPr>
              <a:t>How to make the data work to your advantage to ensure that you are getting the most out of the information you have</a:t>
            </a:r>
          </a:p>
        </p:txBody>
      </p:sp>
    </p:spTree>
    <p:extLst>
      <p:ext uri="{BB962C8B-B14F-4D97-AF65-F5344CB8AC3E}">
        <p14:creationId xmlns:p14="http://schemas.microsoft.com/office/powerpoint/2010/main" val="1549821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8BFF3-3C6F-9D8A-C883-CAEB8FBDD0A2}"/>
              </a:ext>
            </a:extLst>
          </p:cNvPr>
          <p:cNvSpPr>
            <a:spLocks noGrp="1"/>
          </p:cNvSpPr>
          <p:nvPr>
            <p:ph type="title"/>
          </p:nvPr>
        </p:nvSpPr>
        <p:spPr/>
        <p:txBody>
          <a:bodyPr>
            <a:normAutofit/>
          </a:bodyPr>
          <a:lstStyle/>
          <a:p>
            <a:r>
              <a:rPr lang="en-GB"/>
              <a:t>Tableau Dashboard – functionality</a:t>
            </a:r>
          </a:p>
        </p:txBody>
      </p:sp>
      <p:sp>
        <p:nvSpPr>
          <p:cNvPr id="3" name="TextBox 2">
            <a:extLst>
              <a:ext uri="{FF2B5EF4-FFF2-40B4-BE49-F238E27FC236}">
                <a16:creationId xmlns:a16="http://schemas.microsoft.com/office/drawing/2014/main" id="{E5BC91F4-8939-C3D2-FF4A-A7E2B0CBBF7E}"/>
              </a:ext>
            </a:extLst>
          </p:cNvPr>
          <p:cNvSpPr txBox="1"/>
          <p:nvPr/>
        </p:nvSpPr>
        <p:spPr>
          <a:xfrm>
            <a:off x="432000" y="875211"/>
            <a:ext cx="11328000" cy="6047809"/>
          </a:xfrm>
          <a:prstGeom prst="rect">
            <a:avLst/>
          </a:prstGeom>
          <a:noFill/>
        </p:spPr>
        <p:txBody>
          <a:bodyPr wrap="square" rtlCol="0">
            <a:spAutoFit/>
          </a:bodyPr>
          <a:lstStyle/>
          <a:p>
            <a:pPr>
              <a:spcBef>
                <a:spcPts val="300"/>
              </a:spcBef>
              <a:spcAft>
                <a:spcPts val="300"/>
              </a:spcAft>
            </a:pPr>
            <a:r>
              <a:rPr lang="en-GB" sz="2000">
                <a:solidFill>
                  <a:schemeClr val="tx2"/>
                </a:solidFill>
                <a:latin typeface="Arial" panose="020B0604020202020204" pitchFamily="34" charset="0"/>
                <a:cs typeface="Arial" panose="020B0604020202020204" pitchFamily="34" charset="0"/>
              </a:rPr>
              <a:t>Tobacco Dependence Programme Patient Level Dashboard</a:t>
            </a:r>
          </a:p>
          <a:p>
            <a:pPr lvl="1">
              <a:spcBef>
                <a:spcPts val="300"/>
              </a:spcBef>
              <a:spcAft>
                <a:spcPts val="300"/>
              </a:spcAft>
            </a:pPr>
            <a:r>
              <a:rPr lang="en-GB" sz="2000">
                <a:solidFill>
                  <a:schemeClr val="tx2"/>
                </a:solidFill>
                <a:latin typeface="Arial" panose="020B0604020202020204" pitchFamily="34" charset="0"/>
                <a:cs typeface="Arial" panose="020B0604020202020204" pitchFamily="34" charset="0"/>
              </a:rPr>
              <a:t>KPIs</a:t>
            </a:r>
          </a:p>
          <a:p>
            <a:pPr lvl="1">
              <a:spcBef>
                <a:spcPts val="300"/>
              </a:spcBef>
              <a:spcAft>
                <a:spcPts val="300"/>
              </a:spcAft>
            </a:pPr>
            <a:r>
              <a:rPr lang="en-GB" sz="2000">
                <a:solidFill>
                  <a:schemeClr val="tx2"/>
                </a:solidFill>
                <a:latin typeface="Arial" panose="020B0604020202020204" pitchFamily="34" charset="0"/>
                <a:cs typeface="Arial" panose="020B0604020202020204" pitchFamily="34" charset="0"/>
              </a:rPr>
              <a:t>Benchmarking</a:t>
            </a:r>
          </a:p>
          <a:p>
            <a:pPr lvl="1">
              <a:spcBef>
                <a:spcPts val="300"/>
              </a:spcBef>
              <a:spcAft>
                <a:spcPts val="300"/>
              </a:spcAft>
            </a:pPr>
            <a:r>
              <a:rPr lang="en-GB" sz="2000">
                <a:solidFill>
                  <a:schemeClr val="tx2"/>
                </a:solidFill>
                <a:latin typeface="Arial" panose="020B0604020202020204" pitchFamily="34" charset="0"/>
                <a:cs typeface="Arial" panose="020B0604020202020204" pitchFamily="34" charset="0"/>
              </a:rPr>
              <a:t>Pathways visualisation</a:t>
            </a:r>
          </a:p>
          <a:p>
            <a:pPr lvl="1">
              <a:spcBef>
                <a:spcPts val="300"/>
              </a:spcBef>
              <a:spcAft>
                <a:spcPts val="300"/>
              </a:spcAft>
            </a:pPr>
            <a:r>
              <a:rPr lang="en-GB" sz="2000">
                <a:solidFill>
                  <a:schemeClr val="tx2"/>
                </a:solidFill>
                <a:latin typeface="Arial" panose="020B0604020202020204" pitchFamily="34" charset="0"/>
                <a:cs typeface="Arial" panose="020B0604020202020204" pitchFamily="34" charset="0"/>
              </a:rPr>
              <a:t>Time series analysis</a:t>
            </a:r>
          </a:p>
          <a:p>
            <a:pPr lvl="1">
              <a:spcBef>
                <a:spcPts val="300"/>
              </a:spcBef>
              <a:spcAft>
                <a:spcPts val="300"/>
              </a:spcAft>
            </a:pPr>
            <a:r>
              <a:rPr lang="en-GB" sz="2000">
                <a:solidFill>
                  <a:schemeClr val="tx2"/>
                </a:solidFill>
                <a:latin typeface="Arial" panose="020B0604020202020204" pitchFamily="34" charset="0"/>
                <a:cs typeface="Arial" panose="020B0604020202020204" pitchFamily="34" charset="0"/>
              </a:rPr>
              <a:t>Health inequalities</a:t>
            </a:r>
          </a:p>
          <a:p>
            <a:pPr lvl="1">
              <a:spcBef>
                <a:spcPts val="300"/>
              </a:spcBef>
              <a:spcAft>
                <a:spcPts val="300"/>
              </a:spcAft>
            </a:pPr>
            <a:r>
              <a:rPr lang="en-GB" sz="2000">
                <a:solidFill>
                  <a:schemeClr val="tx2"/>
                </a:solidFill>
                <a:latin typeface="Arial" panose="020B0604020202020204" pitchFamily="34" charset="0"/>
                <a:cs typeface="Arial" panose="020B0604020202020204" pitchFamily="34" charset="0"/>
              </a:rPr>
              <a:t>Deprivation focus</a:t>
            </a:r>
          </a:p>
          <a:p>
            <a:pPr lvl="1">
              <a:spcBef>
                <a:spcPts val="300"/>
              </a:spcBef>
              <a:spcAft>
                <a:spcPts val="300"/>
              </a:spcAft>
            </a:pPr>
            <a:r>
              <a:rPr lang="en-GB" sz="2000">
                <a:solidFill>
                  <a:schemeClr val="tx2"/>
                </a:solidFill>
                <a:latin typeface="Arial" panose="020B0604020202020204" pitchFamily="34" charset="0"/>
                <a:cs typeface="Arial" panose="020B0604020202020204" pitchFamily="34" charset="0"/>
              </a:rPr>
              <a:t>Ongoing support</a:t>
            </a:r>
          </a:p>
          <a:p>
            <a:pPr lvl="1">
              <a:spcBef>
                <a:spcPts val="300"/>
              </a:spcBef>
              <a:spcAft>
                <a:spcPts val="300"/>
              </a:spcAft>
            </a:pPr>
            <a:r>
              <a:rPr lang="en-GB" sz="2000">
                <a:solidFill>
                  <a:schemeClr val="tx2"/>
                </a:solidFill>
                <a:latin typeface="Arial" panose="020B0604020202020204" pitchFamily="34" charset="0"/>
                <a:cs typeface="Arial" panose="020B0604020202020204" pitchFamily="34" charset="0"/>
              </a:rPr>
              <a:t>Pharmacotherapy</a:t>
            </a:r>
          </a:p>
          <a:p>
            <a:pPr lvl="1">
              <a:spcBef>
                <a:spcPts val="300"/>
              </a:spcBef>
              <a:spcAft>
                <a:spcPts val="300"/>
              </a:spcAft>
            </a:pPr>
            <a:r>
              <a:rPr lang="en-GB" sz="2000">
                <a:solidFill>
                  <a:schemeClr val="tx2"/>
                </a:solidFill>
                <a:latin typeface="Arial" panose="020B0604020202020204" pitchFamily="34" charset="0"/>
                <a:cs typeface="Arial" panose="020B0604020202020204" pitchFamily="34" charset="0"/>
              </a:rPr>
              <a:t>Data quality</a:t>
            </a:r>
          </a:p>
          <a:p>
            <a:pPr lvl="1">
              <a:spcBef>
                <a:spcPts val="300"/>
              </a:spcBef>
              <a:spcAft>
                <a:spcPts val="300"/>
              </a:spcAft>
            </a:pPr>
            <a:r>
              <a:rPr lang="en-GB" sz="2000">
                <a:solidFill>
                  <a:schemeClr val="tx2"/>
                </a:solidFill>
                <a:latin typeface="Arial" panose="020B0604020202020204" pitchFamily="34" charset="0"/>
                <a:cs typeface="Arial" panose="020B0604020202020204" pitchFamily="34" charset="0"/>
              </a:rPr>
              <a:t>Data explorer</a:t>
            </a:r>
          </a:p>
          <a:p>
            <a:pPr lvl="1">
              <a:spcBef>
                <a:spcPts val="300"/>
              </a:spcBef>
              <a:spcAft>
                <a:spcPts val="300"/>
              </a:spcAft>
            </a:pPr>
            <a:r>
              <a:rPr lang="en-GB" sz="2000">
                <a:solidFill>
                  <a:schemeClr val="tx2"/>
                </a:solidFill>
                <a:latin typeface="Arial" panose="020B0604020202020204" pitchFamily="34" charset="0"/>
                <a:cs typeface="Arial" panose="020B0604020202020204" pitchFamily="34" charset="0"/>
              </a:rPr>
              <a:t>Metadata</a:t>
            </a:r>
          </a:p>
          <a:p>
            <a:pPr lvl="1">
              <a:spcBef>
                <a:spcPts val="300"/>
              </a:spcBef>
              <a:spcAft>
                <a:spcPts val="300"/>
              </a:spcAft>
            </a:pPr>
            <a:endParaRPr lang="en-GB">
              <a:latin typeface="Arial"/>
            </a:endParaRPr>
          </a:p>
          <a:p>
            <a:pPr lvl="1">
              <a:spcBef>
                <a:spcPts val="300"/>
              </a:spcBef>
              <a:spcAft>
                <a:spcPts val="300"/>
              </a:spcAft>
            </a:pPr>
            <a:endParaRPr lang="en-GB" sz="1800">
              <a:latin typeface="Arial"/>
            </a:endParaRPr>
          </a:p>
          <a:p>
            <a:pPr lvl="1">
              <a:spcBef>
                <a:spcPts val="300"/>
              </a:spcBef>
              <a:spcAft>
                <a:spcPts val="300"/>
              </a:spcAft>
            </a:pPr>
            <a:endParaRPr lang="en-GB">
              <a:latin typeface="Arial"/>
            </a:endParaRPr>
          </a:p>
          <a:p>
            <a:pPr lvl="1">
              <a:spcBef>
                <a:spcPts val="300"/>
              </a:spcBef>
              <a:spcAft>
                <a:spcPts val="300"/>
              </a:spcAft>
            </a:pPr>
            <a:endParaRPr lang="en-GB">
              <a:latin typeface="Arial"/>
            </a:endParaRPr>
          </a:p>
        </p:txBody>
      </p:sp>
      <p:pic>
        <p:nvPicPr>
          <p:cNvPr id="6" name="Picture 5">
            <a:extLst>
              <a:ext uri="{FF2B5EF4-FFF2-40B4-BE49-F238E27FC236}">
                <a16:creationId xmlns:a16="http://schemas.microsoft.com/office/drawing/2014/main" id="{38E5109D-C365-BE5E-04CD-615277651EC8}"/>
              </a:ext>
            </a:extLst>
          </p:cNvPr>
          <p:cNvPicPr>
            <a:picLocks noChangeAspect="1"/>
          </p:cNvPicPr>
          <p:nvPr/>
        </p:nvPicPr>
        <p:blipFill>
          <a:blip r:embed="rId3"/>
          <a:stretch>
            <a:fillRect/>
          </a:stretch>
        </p:blipFill>
        <p:spPr>
          <a:xfrm>
            <a:off x="3834017" y="1805955"/>
            <a:ext cx="8002137" cy="4098359"/>
          </a:xfrm>
          <a:prstGeom prst="rect">
            <a:avLst/>
          </a:prstGeom>
        </p:spPr>
      </p:pic>
    </p:spTree>
    <p:extLst>
      <p:ext uri="{BB962C8B-B14F-4D97-AF65-F5344CB8AC3E}">
        <p14:creationId xmlns:p14="http://schemas.microsoft.com/office/powerpoint/2010/main" val="2609174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8BFF3-3C6F-9D8A-C883-CAEB8FBDD0A2}"/>
              </a:ext>
            </a:extLst>
          </p:cNvPr>
          <p:cNvSpPr>
            <a:spLocks noGrp="1"/>
          </p:cNvSpPr>
          <p:nvPr>
            <p:ph type="title"/>
          </p:nvPr>
        </p:nvSpPr>
        <p:spPr/>
        <p:txBody>
          <a:bodyPr>
            <a:normAutofit/>
          </a:bodyPr>
          <a:lstStyle/>
          <a:p>
            <a:r>
              <a:rPr lang="en-GB"/>
              <a:t>Tableau Dashboards – functionality</a:t>
            </a:r>
          </a:p>
        </p:txBody>
      </p:sp>
      <p:pic>
        <p:nvPicPr>
          <p:cNvPr id="5" name="Picture 4">
            <a:extLst>
              <a:ext uri="{FF2B5EF4-FFF2-40B4-BE49-F238E27FC236}">
                <a16:creationId xmlns:a16="http://schemas.microsoft.com/office/drawing/2014/main" id="{A6ACB900-8929-5700-E7FF-7BB16C3CD0CB}"/>
              </a:ext>
            </a:extLst>
          </p:cNvPr>
          <p:cNvPicPr>
            <a:picLocks noChangeAspect="1"/>
          </p:cNvPicPr>
          <p:nvPr/>
        </p:nvPicPr>
        <p:blipFill>
          <a:blip r:embed="rId3"/>
          <a:stretch>
            <a:fillRect/>
          </a:stretch>
        </p:blipFill>
        <p:spPr>
          <a:xfrm>
            <a:off x="1026016" y="736796"/>
            <a:ext cx="10139967" cy="5522144"/>
          </a:xfrm>
          <a:prstGeom prst="rect">
            <a:avLst/>
          </a:prstGeom>
        </p:spPr>
      </p:pic>
    </p:spTree>
    <p:extLst>
      <p:ext uri="{BB962C8B-B14F-4D97-AF65-F5344CB8AC3E}">
        <p14:creationId xmlns:p14="http://schemas.microsoft.com/office/powerpoint/2010/main" val="4281995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8BFF3-3C6F-9D8A-C883-CAEB8FBDD0A2}"/>
              </a:ext>
            </a:extLst>
          </p:cNvPr>
          <p:cNvSpPr>
            <a:spLocks noGrp="1"/>
          </p:cNvSpPr>
          <p:nvPr>
            <p:ph type="title"/>
          </p:nvPr>
        </p:nvSpPr>
        <p:spPr/>
        <p:txBody>
          <a:bodyPr>
            <a:normAutofit/>
          </a:bodyPr>
          <a:lstStyle/>
          <a:p>
            <a:r>
              <a:rPr lang="en-GB"/>
              <a:t>Tableau Dashboards – Demonstration video</a:t>
            </a:r>
          </a:p>
        </p:txBody>
      </p:sp>
    </p:spTree>
    <p:extLst>
      <p:ext uri="{BB962C8B-B14F-4D97-AF65-F5344CB8AC3E}">
        <p14:creationId xmlns:p14="http://schemas.microsoft.com/office/powerpoint/2010/main" val="765408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8BFF3-3C6F-9D8A-C883-CAEB8FBDD0A2}"/>
              </a:ext>
            </a:extLst>
          </p:cNvPr>
          <p:cNvSpPr>
            <a:spLocks noGrp="1"/>
          </p:cNvSpPr>
          <p:nvPr>
            <p:ph type="title"/>
          </p:nvPr>
        </p:nvSpPr>
        <p:spPr/>
        <p:txBody>
          <a:bodyPr>
            <a:normAutofit/>
          </a:bodyPr>
          <a:lstStyle/>
          <a:p>
            <a:r>
              <a:rPr lang="en-GB"/>
              <a:t>Tableau Dashboards – Access</a:t>
            </a:r>
          </a:p>
        </p:txBody>
      </p:sp>
      <p:sp>
        <p:nvSpPr>
          <p:cNvPr id="3" name="TextBox 2">
            <a:extLst>
              <a:ext uri="{FF2B5EF4-FFF2-40B4-BE49-F238E27FC236}">
                <a16:creationId xmlns:a16="http://schemas.microsoft.com/office/drawing/2014/main" id="{163FCC3B-807D-7AA1-7101-E7E5470353E7}"/>
              </a:ext>
            </a:extLst>
          </p:cNvPr>
          <p:cNvSpPr txBox="1"/>
          <p:nvPr/>
        </p:nvSpPr>
        <p:spPr>
          <a:xfrm>
            <a:off x="432001" y="942280"/>
            <a:ext cx="4945218" cy="5809283"/>
          </a:xfrm>
          <a:prstGeom prst="rect">
            <a:avLst/>
          </a:prstGeom>
          <a:noFill/>
        </p:spPr>
        <p:txBody>
          <a:bodyPr wrap="square" rtlCol="0">
            <a:spAutoFit/>
          </a:bodyPr>
          <a:lstStyle/>
          <a:p>
            <a:pPr>
              <a:spcBef>
                <a:spcPts val="300"/>
              </a:spcBef>
              <a:spcAft>
                <a:spcPts val="300"/>
              </a:spcAft>
            </a:pPr>
            <a:r>
              <a:rPr lang="en-GB" sz="2000">
                <a:solidFill>
                  <a:schemeClr val="accent1"/>
                </a:solidFill>
                <a:latin typeface="Arial" panose="020B0604020202020204" pitchFamily="34" charset="0"/>
                <a:cs typeface="Arial" panose="020B0604020202020204" pitchFamily="34" charset="0"/>
              </a:rPr>
              <a:t>Users need to register with:</a:t>
            </a:r>
          </a:p>
          <a:p>
            <a:pPr marL="342900" indent="-342900">
              <a:spcBef>
                <a:spcPts val="300"/>
              </a:spcBef>
              <a:spcAft>
                <a:spcPts val="300"/>
              </a:spcAft>
              <a:buFont typeface="Arial" panose="020B0604020202020204" pitchFamily="34" charset="0"/>
              <a:buChar char="•"/>
            </a:pPr>
            <a:r>
              <a:rPr lang="en-GB" sz="2000" err="1">
                <a:solidFill>
                  <a:schemeClr val="accent1"/>
                </a:solidFill>
                <a:latin typeface="Arial" panose="020B0604020202020204" pitchFamily="34" charset="0"/>
                <a:cs typeface="Arial" panose="020B0604020202020204" pitchFamily="34" charset="0"/>
              </a:rPr>
              <a:t>FutureNHS</a:t>
            </a:r>
            <a:endParaRPr lang="en-GB" sz="2000">
              <a:solidFill>
                <a:schemeClr val="accent1"/>
              </a:solidFill>
              <a:latin typeface="Arial" panose="020B0604020202020204" pitchFamily="34" charset="0"/>
              <a:cs typeface="Arial" panose="020B0604020202020204" pitchFamily="34" charset="0"/>
            </a:endParaRPr>
          </a:p>
          <a:p>
            <a:pPr marL="342900" indent="-342900">
              <a:spcBef>
                <a:spcPts val="300"/>
              </a:spcBef>
              <a:spcAft>
                <a:spcPts val="300"/>
              </a:spcAft>
              <a:buFont typeface="Arial" panose="020B0604020202020204" pitchFamily="34" charset="0"/>
              <a:buChar char="•"/>
            </a:pPr>
            <a:r>
              <a:rPr lang="en-GB" sz="2000">
                <a:solidFill>
                  <a:schemeClr val="accent1"/>
                </a:solidFill>
                <a:latin typeface="Arial" panose="020B0604020202020204" pitchFamily="34" charset="0"/>
                <a:cs typeface="Arial" panose="020B0604020202020204" pitchFamily="34" charset="0"/>
              </a:rPr>
              <a:t>The Tobacco section on the Prevention Programme workspace</a:t>
            </a:r>
          </a:p>
          <a:p>
            <a:pPr marL="342900" indent="-342900">
              <a:spcBef>
                <a:spcPts val="300"/>
              </a:spcBef>
              <a:spcAft>
                <a:spcPts val="300"/>
              </a:spcAft>
              <a:buFont typeface="Arial" panose="020B0604020202020204" pitchFamily="34" charset="0"/>
              <a:buChar char="•"/>
            </a:pPr>
            <a:r>
              <a:rPr lang="en-GB" sz="2000">
                <a:solidFill>
                  <a:schemeClr val="accent1"/>
                </a:solidFill>
                <a:latin typeface="Arial" panose="020B0604020202020204" pitchFamily="34" charset="0"/>
                <a:cs typeface="Arial" panose="020B0604020202020204" pitchFamily="34" charset="0"/>
              </a:rPr>
              <a:t>NHSE Applications</a:t>
            </a:r>
          </a:p>
          <a:p>
            <a:pPr>
              <a:spcBef>
                <a:spcPts val="300"/>
              </a:spcBef>
              <a:spcAft>
                <a:spcPts val="300"/>
              </a:spcAft>
            </a:pPr>
            <a:endParaRPr lang="en-GB" sz="2000">
              <a:solidFill>
                <a:schemeClr val="accent1"/>
              </a:solidFill>
              <a:latin typeface="Arial" panose="020B0604020202020204" pitchFamily="34" charset="0"/>
              <a:cs typeface="Arial" panose="020B0604020202020204" pitchFamily="34" charset="0"/>
            </a:endParaRPr>
          </a:p>
          <a:p>
            <a:pPr>
              <a:spcBef>
                <a:spcPts val="300"/>
              </a:spcBef>
              <a:spcAft>
                <a:spcPts val="300"/>
              </a:spcAft>
            </a:pPr>
            <a:r>
              <a:rPr lang="en-GB" sz="2000">
                <a:solidFill>
                  <a:schemeClr val="accent1"/>
                </a:solidFill>
                <a:latin typeface="Arial" panose="020B0604020202020204" pitchFamily="34" charset="0"/>
                <a:cs typeface="Arial" panose="020B0604020202020204" pitchFamily="34" charset="0"/>
              </a:rPr>
              <a:t>We are currently managing access</a:t>
            </a:r>
          </a:p>
          <a:p>
            <a:pPr>
              <a:spcBef>
                <a:spcPts val="300"/>
              </a:spcBef>
              <a:spcAft>
                <a:spcPts val="300"/>
              </a:spcAft>
            </a:pPr>
            <a:r>
              <a:rPr lang="en-GB" sz="2000">
                <a:solidFill>
                  <a:schemeClr val="accent1"/>
                </a:solidFill>
                <a:latin typeface="Arial" panose="020B0604020202020204" pitchFamily="34" charset="0"/>
                <a:cs typeface="Arial" panose="020B0604020202020204" pitchFamily="34" charset="0"/>
              </a:rPr>
              <a:t>in conjunction with regions to ensure that </a:t>
            </a:r>
          </a:p>
          <a:p>
            <a:pPr>
              <a:spcBef>
                <a:spcPts val="300"/>
              </a:spcBef>
              <a:spcAft>
                <a:spcPts val="300"/>
              </a:spcAft>
            </a:pPr>
            <a:r>
              <a:rPr lang="en-GB" sz="2000">
                <a:solidFill>
                  <a:schemeClr val="accent1"/>
                </a:solidFill>
                <a:latin typeface="Arial" panose="020B0604020202020204" pitchFamily="34" charset="0"/>
                <a:cs typeface="Arial" panose="020B0604020202020204" pitchFamily="34" charset="0"/>
              </a:rPr>
              <a:t>the userbase is onboarded appropriately </a:t>
            </a:r>
          </a:p>
          <a:p>
            <a:pPr>
              <a:spcBef>
                <a:spcPts val="300"/>
              </a:spcBef>
              <a:spcAft>
                <a:spcPts val="300"/>
              </a:spcAft>
            </a:pPr>
            <a:r>
              <a:rPr lang="en-GB" sz="2000">
                <a:solidFill>
                  <a:schemeClr val="accent1"/>
                </a:solidFill>
                <a:latin typeface="Arial" panose="020B0604020202020204" pitchFamily="34" charset="0"/>
                <a:cs typeface="Arial" panose="020B0604020202020204" pitchFamily="34" charset="0"/>
              </a:rPr>
              <a:t>and understands the purpose of the dashboard and any data quality issues.</a:t>
            </a:r>
          </a:p>
          <a:p>
            <a:pPr>
              <a:spcBef>
                <a:spcPts val="300"/>
              </a:spcBef>
              <a:spcAft>
                <a:spcPts val="300"/>
              </a:spcAft>
            </a:pPr>
            <a:endParaRPr lang="en-GB" sz="2000">
              <a:solidFill>
                <a:schemeClr val="accent1"/>
              </a:solidFill>
              <a:latin typeface="Arial" panose="020B0604020202020204" pitchFamily="34" charset="0"/>
              <a:cs typeface="Arial" panose="020B0604020202020204" pitchFamily="34" charset="0"/>
            </a:endParaRPr>
          </a:p>
          <a:p>
            <a:pPr>
              <a:spcBef>
                <a:spcPts val="300"/>
              </a:spcBef>
              <a:spcAft>
                <a:spcPts val="300"/>
              </a:spcAft>
            </a:pPr>
            <a:r>
              <a:rPr lang="en-GB" sz="2000">
                <a:solidFill>
                  <a:schemeClr val="accent1"/>
                </a:solidFill>
                <a:latin typeface="Arial" panose="020B0604020202020204" pitchFamily="34" charset="0"/>
                <a:cs typeface="Arial" panose="020B0604020202020204" pitchFamily="34" charset="0"/>
              </a:rPr>
              <a:t>Dashboard:</a:t>
            </a:r>
          </a:p>
          <a:p>
            <a:pPr>
              <a:spcBef>
                <a:spcPts val="300"/>
              </a:spcBef>
              <a:spcAft>
                <a:spcPts val="300"/>
              </a:spcAft>
            </a:pPr>
            <a:r>
              <a:rPr lang="en-GB" sz="1800">
                <a:latin typeface="Arial"/>
                <a:hlinkClick r:id="rId3"/>
              </a:rPr>
              <a:t>https://future.nhs.uk/NHSpp/view?objectID=35731056</a:t>
            </a:r>
            <a:r>
              <a:rPr lang="en-GB" sz="1800">
                <a:latin typeface="Arial"/>
              </a:rPr>
              <a:t> </a:t>
            </a:r>
            <a:endParaRPr lang="en-GB"/>
          </a:p>
          <a:p>
            <a:endParaRPr lang="en-GB"/>
          </a:p>
        </p:txBody>
      </p:sp>
      <p:pic>
        <p:nvPicPr>
          <p:cNvPr id="8" name="Picture 7">
            <a:extLst>
              <a:ext uri="{FF2B5EF4-FFF2-40B4-BE49-F238E27FC236}">
                <a16:creationId xmlns:a16="http://schemas.microsoft.com/office/drawing/2014/main" id="{2E55130A-39EE-928A-3F19-13071FA1E897}"/>
              </a:ext>
            </a:extLst>
          </p:cNvPr>
          <p:cNvPicPr>
            <a:picLocks noChangeAspect="1"/>
          </p:cNvPicPr>
          <p:nvPr/>
        </p:nvPicPr>
        <p:blipFill>
          <a:blip r:embed="rId4"/>
          <a:stretch>
            <a:fillRect/>
          </a:stretch>
        </p:blipFill>
        <p:spPr>
          <a:xfrm>
            <a:off x="5500048" y="631886"/>
            <a:ext cx="6691952" cy="2853398"/>
          </a:xfrm>
          <a:prstGeom prst="rect">
            <a:avLst/>
          </a:prstGeom>
        </p:spPr>
      </p:pic>
      <p:pic>
        <p:nvPicPr>
          <p:cNvPr id="10" name="Picture 9">
            <a:extLst>
              <a:ext uri="{FF2B5EF4-FFF2-40B4-BE49-F238E27FC236}">
                <a16:creationId xmlns:a16="http://schemas.microsoft.com/office/drawing/2014/main" id="{8F0737C6-4187-B5F3-C3AB-4B8BA0CC8AA7}"/>
              </a:ext>
            </a:extLst>
          </p:cNvPr>
          <p:cNvPicPr>
            <a:picLocks noChangeAspect="1"/>
          </p:cNvPicPr>
          <p:nvPr/>
        </p:nvPicPr>
        <p:blipFill>
          <a:blip r:embed="rId5"/>
          <a:stretch>
            <a:fillRect/>
          </a:stretch>
        </p:blipFill>
        <p:spPr>
          <a:xfrm>
            <a:off x="6209731" y="3759747"/>
            <a:ext cx="5870961" cy="2881453"/>
          </a:xfrm>
          <a:prstGeom prst="rect">
            <a:avLst/>
          </a:prstGeom>
        </p:spPr>
      </p:pic>
    </p:spTree>
    <p:extLst>
      <p:ext uri="{BB962C8B-B14F-4D97-AF65-F5344CB8AC3E}">
        <p14:creationId xmlns:p14="http://schemas.microsoft.com/office/powerpoint/2010/main" val="1553988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8BFF3-3C6F-9D8A-C883-CAEB8FBDD0A2}"/>
              </a:ext>
            </a:extLst>
          </p:cNvPr>
          <p:cNvSpPr>
            <a:spLocks noGrp="1"/>
          </p:cNvSpPr>
          <p:nvPr>
            <p:ph type="title"/>
          </p:nvPr>
        </p:nvSpPr>
        <p:spPr/>
        <p:txBody>
          <a:bodyPr>
            <a:normAutofit/>
          </a:bodyPr>
          <a:lstStyle/>
          <a:p>
            <a:r>
              <a:rPr lang="en-GB"/>
              <a:t>Next steps and other resources</a:t>
            </a:r>
          </a:p>
        </p:txBody>
      </p:sp>
      <p:sp>
        <p:nvSpPr>
          <p:cNvPr id="3" name="TextBox 2">
            <a:extLst>
              <a:ext uri="{FF2B5EF4-FFF2-40B4-BE49-F238E27FC236}">
                <a16:creationId xmlns:a16="http://schemas.microsoft.com/office/drawing/2014/main" id="{E5BC91F4-8939-C3D2-FF4A-A7E2B0CBBF7E}"/>
              </a:ext>
            </a:extLst>
          </p:cNvPr>
          <p:cNvSpPr txBox="1"/>
          <p:nvPr/>
        </p:nvSpPr>
        <p:spPr>
          <a:xfrm>
            <a:off x="432000" y="875211"/>
            <a:ext cx="11328000" cy="5293757"/>
          </a:xfrm>
          <a:prstGeom prst="rect">
            <a:avLst/>
          </a:prstGeom>
          <a:noFill/>
        </p:spPr>
        <p:txBody>
          <a:bodyPr wrap="square" rtlCol="0">
            <a:spAutoFit/>
          </a:bodyPr>
          <a:lstStyle/>
          <a:p>
            <a:pPr>
              <a:spcBef>
                <a:spcPts val="300"/>
              </a:spcBef>
              <a:spcAft>
                <a:spcPts val="300"/>
              </a:spcAft>
            </a:pPr>
            <a:r>
              <a:rPr lang="en-GB" sz="2000">
                <a:latin typeface="Arial" panose="020B0604020202020204" pitchFamily="34" charset="0"/>
                <a:cs typeface="Arial" panose="020B0604020202020204" pitchFamily="34" charset="0"/>
              </a:rPr>
              <a:t>Tobacco Dependence Dashboard:</a:t>
            </a:r>
          </a:p>
          <a:p>
            <a:pPr>
              <a:spcBef>
                <a:spcPts val="300"/>
              </a:spcBef>
              <a:spcAft>
                <a:spcPts val="300"/>
              </a:spcAft>
            </a:pPr>
            <a:endParaRPr lang="en-GB" sz="2000">
              <a:latin typeface="Arial" panose="020B0604020202020204" pitchFamily="34" charset="0"/>
              <a:cs typeface="Arial" panose="020B0604020202020204" pitchFamily="34" charset="0"/>
            </a:endParaRPr>
          </a:p>
          <a:p>
            <a:pPr marL="342900" indent="-342900">
              <a:spcBef>
                <a:spcPts val="300"/>
              </a:spcBef>
              <a:spcAft>
                <a:spcPts val="300"/>
              </a:spcAft>
              <a:buFont typeface="Arial" panose="020B0604020202020204" pitchFamily="34" charset="0"/>
              <a:buChar char="•"/>
            </a:pPr>
            <a:r>
              <a:rPr lang="en-GB" sz="2000">
                <a:solidFill>
                  <a:schemeClr val="accent1"/>
                </a:solidFill>
                <a:latin typeface="Arial" panose="020B0604020202020204" pitchFamily="34" charset="0"/>
                <a:cs typeface="Arial" panose="020B0604020202020204" pitchFamily="34" charset="0"/>
              </a:rPr>
              <a:t>Return on Investment section</a:t>
            </a:r>
          </a:p>
          <a:p>
            <a:pPr marL="342900" indent="-342900">
              <a:spcBef>
                <a:spcPts val="300"/>
              </a:spcBef>
              <a:spcAft>
                <a:spcPts val="300"/>
              </a:spcAft>
              <a:buFont typeface="Arial" panose="020B0604020202020204" pitchFamily="34" charset="0"/>
              <a:buChar char="•"/>
            </a:pPr>
            <a:r>
              <a:rPr lang="en-GB" sz="2000">
                <a:solidFill>
                  <a:schemeClr val="accent1"/>
                </a:solidFill>
                <a:latin typeface="Arial" panose="020B0604020202020204" pitchFamily="34" charset="0"/>
                <a:cs typeface="Arial" panose="020B0604020202020204" pitchFamily="34" charset="0"/>
              </a:rPr>
              <a:t>Further health inequalities analyses</a:t>
            </a:r>
          </a:p>
          <a:p>
            <a:pPr marL="342900" indent="-342900">
              <a:spcBef>
                <a:spcPts val="300"/>
              </a:spcBef>
              <a:spcAft>
                <a:spcPts val="300"/>
              </a:spcAft>
              <a:buFont typeface="Arial" panose="020B0604020202020204" pitchFamily="34" charset="0"/>
              <a:buChar char="•"/>
            </a:pPr>
            <a:r>
              <a:rPr lang="en-GB" sz="2000">
                <a:solidFill>
                  <a:schemeClr val="accent1"/>
                </a:solidFill>
                <a:latin typeface="Arial" panose="020B0604020202020204" pitchFamily="34" charset="0"/>
                <a:cs typeface="Arial" panose="020B0604020202020204" pitchFamily="34" charset="0"/>
              </a:rPr>
              <a:t>Evaluation and data linkage</a:t>
            </a:r>
          </a:p>
          <a:p>
            <a:pPr>
              <a:spcBef>
                <a:spcPts val="300"/>
              </a:spcBef>
              <a:spcAft>
                <a:spcPts val="300"/>
              </a:spcAft>
            </a:pPr>
            <a:endParaRPr lang="en-GB" sz="2000">
              <a:solidFill>
                <a:schemeClr val="accent1"/>
              </a:solidFill>
              <a:latin typeface="Arial" panose="020B0604020202020204" pitchFamily="34" charset="0"/>
              <a:cs typeface="Arial" panose="020B0604020202020204" pitchFamily="34" charset="0"/>
            </a:endParaRPr>
          </a:p>
          <a:p>
            <a:pPr>
              <a:spcBef>
                <a:spcPts val="300"/>
              </a:spcBef>
              <a:spcAft>
                <a:spcPts val="300"/>
              </a:spcAft>
            </a:pPr>
            <a:r>
              <a:rPr lang="en-GB" sz="2000">
                <a:latin typeface="Arial" panose="020B0604020202020204" pitchFamily="34" charset="0"/>
                <a:cs typeface="Arial" panose="020B0604020202020204" pitchFamily="34" charset="0"/>
              </a:rPr>
              <a:t>ASH tools: </a:t>
            </a:r>
            <a:r>
              <a:rPr lang="en-GB" sz="2000">
                <a:solidFill>
                  <a:schemeClr val="accent1"/>
                </a:solidFill>
                <a:latin typeface="Arial" panose="020B0604020202020204" pitchFamily="34" charset="0"/>
                <a:cs typeface="Arial" panose="020B0604020202020204" pitchFamily="34" charset="0"/>
                <a:hlinkClick r:id="rId3"/>
              </a:rPr>
              <a:t>https://ash.org.uk/resources/smokefree-nhs</a:t>
            </a:r>
            <a:r>
              <a:rPr lang="en-GB" sz="2000">
                <a:solidFill>
                  <a:schemeClr val="accent1"/>
                </a:solidFill>
                <a:latin typeface="Arial" panose="020B0604020202020204" pitchFamily="34" charset="0"/>
                <a:cs typeface="Arial" panose="020B0604020202020204" pitchFamily="34" charset="0"/>
              </a:rPr>
              <a:t> &amp; </a:t>
            </a:r>
            <a:r>
              <a:rPr lang="en-GB" sz="2000">
                <a:solidFill>
                  <a:schemeClr val="accent1"/>
                </a:solidFill>
                <a:latin typeface="Arial" panose="020B0604020202020204" pitchFamily="34" charset="0"/>
                <a:cs typeface="Arial" panose="020B0604020202020204" pitchFamily="34" charset="0"/>
                <a:hlinkClick r:id="rId4"/>
              </a:rPr>
              <a:t>https://ash.org.uk/resources/local-toolkit/datacostcalculators</a:t>
            </a:r>
            <a:r>
              <a:rPr lang="en-GB" sz="2000">
                <a:solidFill>
                  <a:schemeClr val="accent1"/>
                </a:solidFill>
                <a:latin typeface="Arial" panose="020B0604020202020204" pitchFamily="34" charset="0"/>
                <a:cs typeface="Arial" panose="020B0604020202020204" pitchFamily="34" charset="0"/>
              </a:rPr>
              <a:t> </a:t>
            </a:r>
          </a:p>
          <a:p>
            <a:pPr marL="800100" lvl="1" indent="-342900">
              <a:spcBef>
                <a:spcPts val="300"/>
              </a:spcBef>
              <a:spcAft>
                <a:spcPts val="300"/>
              </a:spcAft>
              <a:buFont typeface="Arial" panose="020B0604020202020204" pitchFamily="34" charset="0"/>
              <a:buChar char="•"/>
            </a:pPr>
            <a:r>
              <a:rPr lang="en-GB" sz="1600">
                <a:solidFill>
                  <a:schemeClr val="accent1"/>
                </a:solidFill>
                <a:latin typeface="Arial" panose="020B0604020202020204" pitchFamily="34" charset="0"/>
                <a:cs typeface="Arial" panose="020B0604020202020204" pitchFamily="34" charset="0"/>
              </a:rPr>
              <a:t>ASH Ready Reckoners: financial cost of smoking in ICBs, local authorities, combined authorities, regions and England. Includes social care, fire; healthcare; lost productivity; and spend on tobacco.</a:t>
            </a:r>
          </a:p>
          <a:p>
            <a:pPr marL="800100" lvl="1" indent="-342900">
              <a:spcBef>
                <a:spcPts val="300"/>
              </a:spcBef>
              <a:spcAft>
                <a:spcPts val="300"/>
              </a:spcAft>
              <a:buFont typeface="Arial" panose="020B0604020202020204" pitchFamily="34" charset="0"/>
              <a:buChar char="•"/>
            </a:pPr>
            <a:r>
              <a:rPr lang="en-GB" sz="1600">
                <a:solidFill>
                  <a:schemeClr val="accent1"/>
                </a:solidFill>
                <a:latin typeface="Arial" panose="020B0604020202020204" pitchFamily="34" charset="0"/>
                <a:cs typeface="Arial" panose="020B0604020202020204" pitchFamily="34" charset="0"/>
              </a:rPr>
              <a:t>Tobacco Dependence Treatment Service Return on Investment Calculator: estimates the impact of fully implementing Tobacco Dependency Treatment Services (TDTS) on indicators including hospital readmissions, A&amp;E presentations, financial savings and lives saved.</a:t>
            </a:r>
          </a:p>
          <a:p>
            <a:pPr marL="800100" lvl="1" indent="-342900">
              <a:spcBef>
                <a:spcPts val="300"/>
              </a:spcBef>
              <a:spcAft>
                <a:spcPts val="300"/>
              </a:spcAft>
              <a:buFont typeface="Arial" panose="020B0604020202020204" pitchFamily="34" charset="0"/>
              <a:buChar char="•"/>
            </a:pPr>
            <a:r>
              <a:rPr lang="en-GB" sz="1600">
                <a:solidFill>
                  <a:schemeClr val="accent1"/>
                </a:solidFill>
                <a:latin typeface="Arial" panose="020B0604020202020204" pitchFamily="34" charset="0"/>
                <a:cs typeface="Arial" panose="020B0604020202020204" pitchFamily="34" charset="0"/>
              </a:rPr>
              <a:t>ASH Economic and health inequalities dashboard</a:t>
            </a:r>
          </a:p>
          <a:p>
            <a:pPr marL="800100" lvl="1" indent="-342900">
              <a:spcBef>
                <a:spcPts val="300"/>
              </a:spcBef>
              <a:spcAft>
                <a:spcPts val="300"/>
              </a:spcAft>
              <a:buFont typeface="Arial" panose="020B0604020202020204" pitchFamily="34" charset="0"/>
              <a:buChar char="•"/>
            </a:pPr>
            <a:r>
              <a:rPr lang="en-GB" sz="1600">
                <a:solidFill>
                  <a:schemeClr val="accent1"/>
                </a:solidFill>
                <a:latin typeface="Arial" panose="020B0604020202020204" pitchFamily="34" charset="0"/>
                <a:cs typeface="Arial" panose="020B0604020202020204" pitchFamily="34" charset="0"/>
              </a:rPr>
              <a:t>Budget calculations template: </a:t>
            </a:r>
            <a:r>
              <a:rPr lang="en-GB" sz="1600">
                <a:latin typeface="Arial"/>
                <a:hlinkClick r:id="rId5"/>
              </a:rPr>
              <a:t>https://ash.org.uk/resources/local-toolkit/developing-a-system-wide-tobacco-control-programme</a:t>
            </a:r>
            <a:r>
              <a:rPr lang="en-GB" sz="1600">
                <a:latin typeface="Arial"/>
              </a:rPr>
              <a:t>  </a:t>
            </a:r>
          </a:p>
        </p:txBody>
      </p:sp>
    </p:spTree>
    <p:extLst>
      <p:ext uri="{BB962C8B-B14F-4D97-AF65-F5344CB8AC3E}">
        <p14:creationId xmlns:p14="http://schemas.microsoft.com/office/powerpoint/2010/main" val="3560535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B56E7-901A-E911-055C-25A84B999CE5}"/>
              </a:ext>
            </a:extLst>
          </p:cNvPr>
          <p:cNvSpPr>
            <a:spLocks noGrp="1"/>
          </p:cNvSpPr>
          <p:nvPr>
            <p:ph type="title" idx="4294967295"/>
          </p:nvPr>
        </p:nvSpPr>
        <p:spPr>
          <a:xfrm>
            <a:off x="838200" y="-1325563"/>
            <a:ext cx="10515600" cy="1325563"/>
          </a:xfrm>
        </p:spPr>
        <p:txBody>
          <a:bodyPr vert="horz" lIns="91440" tIns="45720" rIns="91440" bIns="45720" rtlCol="0" anchor="b">
            <a:normAutofit/>
          </a:bodyPr>
          <a:lstStyle/>
          <a:p>
            <a:r>
              <a:rPr lang="en-GB"/>
              <a:t>End slide</a:t>
            </a:r>
          </a:p>
        </p:txBody>
      </p:sp>
    </p:spTree>
    <p:extLst>
      <p:ext uri="{BB962C8B-B14F-4D97-AF65-F5344CB8AC3E}">
        <p14:creationId xmlns:p14="http://schemas.microsoft.com/office/powerpoint/2010/main" val="364682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HSD-Refresh-Theme-NOV1120B">
  <a:themeElements>
    <a:clrScheme name="Custom 2">
      <a:dk1>
        <a:srgbClr val="FFFFFF"/>
      </a:dk1>
      <a:lt1>
        <a:srgbClr val="231F20"/>
      </a:lt1>
      <a:dk2>
        <a:srgbClr val="005EB8"/>
      </a:dk2>
      <a:lt2>
        <a:srgbClr val="F4F6F8"/>
      </a:lt2>
      <a:accent1>
        <a:srgbClr val="003087"/>
      </a:accent1>
      <a:accent2>
        <a:srgbClr val="768692"/>
      </a:accent2>
      <a:accent3>
        <a:srgbClr val="C7CED3"/>
      </a:accent3>
      <a:accent4>
        <a:srgbClr val="99DDEB"/>
      </a:accent4>
      <a:accent5>
        <a:srgbClr val="80D2CC"/>
      </a:accent5>
      <a:accent6>
        <a:srgbClr val="425563"/>
      </a:accent6>
      <a:hlink>
        <a:srgbClr val="005EB8"/>
      </a:hlink>
      <a:folHlink>
        <a:srgbClr val="00308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HSD-PPT-Template-Refresh_NOV2020-B" id="{06B772CD-B1AE-2743-BE7F-0BA8B46714EA}" vid="{16F65E12-3586-BC44-90B1-43C17D38503A}"/>
    </a:ext>
  </a:extLst>
</a:theme>
</file>

<file path=ppt/theme/theme3.xml><?xml version="1.0" encoding="utf-8"?>
<a:theme xmlns:a="http://schemas.openxmlformats.org/drawingml/2006/main" name="MAIN TITLE PA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TEXT ONLY LAYOUT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2_TEXT ONLY LAYOUT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28b475b-98de-40c3-b0b2-1dade3d58967">
      <Terms xmlns="http://schemas.microsoft.com/office/infopath/2007/PartnerControls"/>
    </lcf76f155ced4ddcb4097134ff3c332f>
    <TaxCatchAll xmlns="c6510bda-33df-4f81-b844-1d99bb44bb9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5692DC8A0C6A049BFBE823FE0C576E0" ma:contentTypeVersion="14" ma:contentTypeDescription="Create a new document." ma:contentTypeScope="" ma:versionID="0b4a4f2351b97cffd36560aeba1e28b8">
  <xsd:schema xmlns:xsd="http://www.w3.org/2001/XMLSchema" xmlns:xs="http://www.w3.org/2001/XMLSchema" xmlns:p="http://schemas.microsoft.com/office/2006/metadata/properties" xmlns:ns2="028b475b-98de-40c3-b0b2-1dade3d58967" xmlns:ns3="c6510bda-33df-4f81-b844-1d99bb44bb9a" targetNamespace="http://schemas.microsoft.com/office/2006/metadata/properties" ma:root="true" ma:fieldsID="43b84fdb22c25646b827adacf8cfcd98" ns2:_="" ns3:_="">
    <xsd:import namespace="028b475b-98de-40c3-b0b2-1dade3d58967"/>
    <xsd:import namespace="c6510bda-33df-4f81-b844-1d99bb44bb9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LengthInSecond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8b475b-98de-40c3-b0b2-1dade3d5896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35dbc9e2-c435-4064-a57e-50d340c2977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6510bda-33df-4f81-b844-1d99bb44bb9a"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3352b219-3cc6-4a31-9fbd-b66f9d58ff5d}" ma:internalName="TaxCatchAll" ma:showField="CatchAllData" ma:web="c6510bda-33df-4f81-b844-1d99bb44bb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4D9FD49-C1C5-400A-B04D-90A236984D1F}">
  <ds:schemaRefs>
    <ds:schemaRef ds:uri="24fe2733-5504-4dba-bfd4-ff756d29de81"/>
    <ds:schemaRef ds:uri="309f6954-b372-4081-bd77-3a7d607eb5dd"/>
    <ds:schemaRef ds:uri="cccaf3ac-2de9-44d4-aa31-54302fceb5f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 ds:uri="028b475b-98de-40c3-b0b2-1dade3d58967"/>
    <ds:schemaRef ds:uri="c6510bda-33df-4f81-b844-1d99bb44bb9a"/>
  </ds:schemaRefs>
</ds:datastoreItem>
</file>

<file path=customXml/itemProps2.xml><?xml version="1.0" encoding="utf-8"?>
<ds:datastoreItem xmlns:ds="http://schemas.openxmlformats.org/officeDocument/2006/customXml" ds:itemID="{A6333066-D95F-4DC9-8F45-8431A5C3C76B}">
  <ds:schemaRefs>
    <ds:schemaRef ds:uri="http://schemas.microsoft.com/sharepoint/v3/contenttype/forms"/>
  </ds:schemaRefs>
</ds:datastoreItem>
</file>

<file path=customXml/itemProps3.xml><?xml version="1.0" encoding="utf-8"?>
<ds:datastoreItem xmlns:ds="http://schemas.openxmlformats.org/officeDocument/2006/customXml" ds:itemID="{AAF6B40B-8BBA-41FA-ADDA-B66E018439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28b475b-98de-40c3-b0b2-1dade3d58967"/>
    <ds:schemaRef ds:uri="c6510bda-33df-4f81-b844-1d99bb44bb9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1422</Words>
  <Application>Microsoft Office PowerPoint</Application>
  <PresentationFormat>Widescreen</PresentationFormat>
  <Paragraphs>175</Paragraphs>
  <Slides>16</Slides>
  <Notes>14</Notes>
  <HiddenSlides>0</HiddenSlides>
  <MMClips>0</MMClips>
  <ScaleCrop>false</ScaleCrop>
  <HeadingPairs>
    <vt:vector size="6" baseType="variant">
      <vt:variant>
        <vt:lpstr>Fonts Used</vt:lpstr>
      </vt:variant>
      <vt:variant>
        <vt:i4>3</vt:i4>
      </vt:variant>
      <vt:variant>
        <vt:lpstr>Theme</vt:lpstr>
      </vt:variant>
      <vt:variant>
        <vt:i4>5</vt:i4>
      </vt:variant>
      <vt:variant>
        <vt:lpstr>Slide Titles</vt:lpstr>
      </vt:variant>
      <vt:variant>
        <vt:i4>16</vt:i4>
      </vt:variant>
    </vt:vector>
  </HeadingPairs>
  <TitlesOfParts>
    <vt:vector size="24" baseType="lpstr">
      <vt:lpstr>Arial</vt:lpstr>
      <vt:lpstr>Calibri</vt:lpstr>
      <vt:lpstr>Calibri Light</vt:lpstr>
      <vt:lpstr>Custom Design</vt:lpstr>
      <vt:lpstr>NHSD-Refresh-Theme-NOV1120B</vt:lpstr>
      <vt:lpstr>MAIN TITLE PAGE</vt:lpstr>
      <vt:lpstr>TEXT ONLY LAYOUTS</vt:lpstr>
      <vt:lpstr>2_TEXT ONLY LAYOUTS</vt:lpstr>
      <vt:lpstr>PowerPoint Presentation</vt:lpstr>
      <vt:lpstr>Webinar - 11 October 2023</vt:lpstr>
      <vt:lpstr>Tobacco Patient Level Data Collection </vt:lpstr>
      <vt:lpstr>Part 1: Collect the Right Information: </vt:lpstr>
      <vt:lpstr>Data will demonstrate delivery, but more importantly effectiveness and drive improvements</vt:lpstr>
      <vt:lpstr>PowerPoint Presentation</vt:lpstr>
      <vt:lpstr>Data Specification</vt:lpstr>
      <vt:lpstr>How to submit data</vt:lpstr>
      <vt:lpstr>Useful resources / links</vt:lpstr>
      <vt:lpstr>Part 2: Make the Data work for You</vt:lpstr>
      <vt:lpstr>Tableau Dashboard – functionality</vt:lpstr>
      <vt:lpstr>Tableau Dashboards – functionality</vt:lpstr>
      <vt:lpstr>Tableau Dashboards – Demonstration video</vt:lpstr>
      <vt:lpstr>Tableau Dashboards – Access</vt:lpstr>
      <vt:lpstr>Next steps and other resources</vt:lpstr>
      <vt:lpstr>End slide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16.9</dc:title>
  <dc:creator>Craig Sanderson</dc:creator>
  <cp:lastModifiedBy>Melanie Perry</cp:lastModifiedBy>
  <cp:revision>1</cp:revision>
  <dcterms:created xsi:type="dcterms:W3CDTF">2017-05-03T08:06:17Z</dcterms:created>
  <dcterms:modified xsi:type="dcterms:W3CDTF">2023-10-11T15:35:36Z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0x01010035692DC8A0C6A049BFBE823FE0C576E0</vt:lpwstr>
  </property>
  <property fmtid="{D5CDD505-2E9C-101B-9397-08002B2CF9AE}" pid="3" name="TaxKeyword">
    <vt:lpwstr/>
  </property>
  <property fmtid="{D5CDD505-2E9C-101B-9397-08002B2CF9AE}" pid="4" name="Subject0">
    <vt:lpwstr/>
  </property>
  <property fmtid="{D5CDD505-2E9C-101B-9397-08002B2CF9AE}" pid="5" name="Document type0">
    <vt:lpwstr/>
  </property>
  <property fmtid="{D5CDD505-2E9C-101B-9397-08002B2CF9AE}" pid="6" name="WTTeamSiteDocumentType">
    <vt:lpwstr/>
  </property>
  <property fmtid="{D5CDD505-2E9C-101B-9397-08002B2CF9AE}" pid="7" name="WTTeamSiteDocumentTypeTaxHTField0">
    <vt:lpwstr/>
  </property>
  <property fmtid="{D5CDD505-2E9C-101B-9397-08002B2CF9AE}" pid="8" name="cebceaf3e3574cdab9f9dab6bbd34ddb">
    <vt:lpwstr/>
  </property>
  <property fmtid="{D5CDD505-2E9C-101B-9397-08002B2CF9AE}" pid="9" name="n2fe4ed80ae84f2cbc880662fe0a8735">
    <vt:lpwstr/>
  </property>
  <property fmtid="{D5CDD505-2E9C-101B-9397-08002B2CF9AE}" pid="10" name="TaxCatchAll">
    <vt:lpwstr/>
  </property>
  <property fmtid="{D5CDD505-2E9C-101B-9397-08002B2CF9AE}" pid="11" name="TaxKeywordTaxHTField">
    <vt:lpwstr/>
  </property>
  <property fmtid="{D5CDD505-2E9C-101B-9397-08002B2CF9AE}" pid="12" name="MediaServiceImageTags">
    <vt:lpwstr/>
  </property>
</Properties>
</file>